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6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66" r:id="rId11"/>
    <p:sldId id="267" r:id="rId12"/>
    <p:sldId id="274" r:id="rId13"/>
    <p:sldId id="268" r:id="rId14"/>
    <p:sldId id="269" r:id="rId15"/>
    <p:sldId id="275" r:id="rId16"/>
    <p:sldId id="270" r:id="rId17"/>
    <p:sldId id="276" r:id="rId18"/>
    <p:sldId id="271" r:id="rId19"/>
    <p:sldId id="272" r:id="rId20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21" d="100"/>
          <a:sy n="121" d="100"/>
        </p:scale>
        <p:origin x="-114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7FC1-E77F-491B-B11F-62FF4649AA33}" type="datetimeFigureOut">
              <a:rPr lang="tr-TR" smtClean="0"/>
              <a:pPr/>
              <a:t>31.03.2022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FE41-97DB-4E38-BEBC-93F5212136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81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7FE41-97DB-4E38-BEBC-93F52121360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5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7FE41-97DB-4E38-BEBC-93F52121360A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51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21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92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19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89423" y="1187253"/>
            <a:ext cx="3751579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762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37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7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76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78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91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40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0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14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7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82685"/>
            <a:ext cx="814659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-585" dirty="0">
                <a:solidFill>
                  <a:schemeClr val="tx2"/>
                </a:solidFill>
                <a:latin typeface="Trebuchet MS"/>
                <a:cs typeface="Trebuchet MS"/>
              </a:rPr>
              <a:t>DU</a:t>
            </a:r>
            <a:r>
              <a:rPr sz="6000" spc="-509" dirty="0">
                <a:solidFill>
                  <a:schemeClr val="tx2"/>
                </a:solidFill>
                <a:latin typeface="Trebuchet MS"/>
                <a:cs typeface="Trebuchet MS"/>
              </a:rPr>
              <a:t>Y</a:t>
            </a:r>
            <a:r>
              <a:rPr sz="6000" spc="-745" dirty="0">
                <a:solidFill>
                  <a:schemeClr val="tx2"/>
                </a:solidFill>
                <a:latin typeface="Trebuchet MS"/>
                <a:cs typeface="Trebuchet MS"/>
              </a:rPr>
              <a:t>GU</a:t>
            </a:r>
            <a:r>
              <a:rPr sz="6000" spc="-43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6000" spc="-650" dirty="0">
                <a:solidFill>
                  <a:schemeClr val="tx2"/>
                </a:solidFill>
                <a:latin typeface="Trebuchet MS"/>
                <a:cs typeface="Trebuchet MS"/>
              </a:rPr>
              <a:t>KO</a:t>
            </a:r>
            <a:r>
              <a:rPr sz="6000" spc="-655" dirty="0">
                <a:solidFill>
                  <a:schemeClr val="tx2"/>
                </a:solidFill>
                <a:latin typeface="Trebuchet MS"/>
                <a:cs typeface="Trebuchet MS"/>
              </a:rPr>
              <a:t>N</a:t>
            </a:r>
            <a:r>
              <a:rPr sz="6000" spc="-695" dirty="0">
                <a:solidFill>
                  <a:schemeClr val="tx2"/>
                </a:solidFill>
                <a:latin typeface="Trebuchet MS"/>
                <a:cs typeface="Trebuchet MS"/>
              </a:rPr>
              <a:t>TR</a:t>
            </a:r>
            <a:r>
              <a:rPr sz="6000" spc="-790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sz="6000" spc="-645" dirty="0">
                <a:solidFill>
                  <a:schemeClr val="tx2"/>
                </a:solidFill>
                <a:latin typeface="Trebuchet MS"/>
                <a:cs typeface="Trebuchet MS"/>
              </a:rPr>
              <a:t>LÜ</a:t>
            </a:r>
            <a:br>
              <a:rPr lang="tr-TR" sz="4800" spc="-645" dirty="0">
                <a:solidFill>
                  <a:schemeClr val="tx2"/>
                </a:solidFill>
                <a:latin typeface="Trebuchet MS"/>
                <a:cs typeface="Trebuchet MS"/>
              </a:rPr>
            </a:br>
            <a:r>
              <a:rPr lang="tr-TR" sz="4800" spc="-645" dirty="0">
                <a:solidFill>
                  <a:schemeClr val="tx2"/>
                </a:solidFill>
                <a:latin typeface="Trebuchet MS"/>
                <a:cs typeface="Trebuchet MS"/>
              </a:rPr>
              <a:t>-Öğrenci Semineri-</a:t>
            </a:r>
            <a:endParaRPr sz="4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114550"/>
            <a:ext cx="7543800" cy="2330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chemeClr val="accent1"/>
                </a:solidFill>
                <a:latin typeface="Lucida Sans Unicode"/>
                <a:cs typeface="Lucida Sans Unicode"/>
              </a:rPr>
              <a:t>Duy</a:t>
            </a:r>
            <a:r>
              <a:rPr sz="1600" b="1" spc="-55" dirty="0">
                <a:solidFill>
                  <a:schemeClr val="accent1"/>
                </a:solidFill>
                <a:latin typeface="Lucida Sans Unicode"/>
                <a:cs typeface="Lucida Sans Unicode"/>
              </a:rPr>
              <a:t>g</a:t>
            </a:r>
            <a:r>
              <a:rPr sz="1600" b="1" spc="-20" dirty="0">
                <a:solidFill>
                  <a:schemeClr val="accent1"/>
                </a:solidFill>
                <a:latin typeface="Lucida Sans Unicode"/>
                <a:cs typeface="Lucida Sans Unicode"/>
              </a:rPr>
              <a:t>u</a:t>
            </a:r>
            <a:r>
              <a:rPr sz="1600" b="1" spc="-11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25" dirty="0">
                <a:solidFill>
                  <a:schemeClr val="accent1"/>
                </a:solidFill>
                <a:latin typeface="Lucida Sans Unicode"/>
                <a:cs typeface="Lucida Sans Unicode"/>
              </a:rPr>
              <a:t>de</a:t>
            </a:r>
            <a:r>
              <a:rPr sz="1600" b="1" spc="-20" dirty="0">
                <a:solidFill>
                  <a:schemeClr val="accent1"/>
                </a:solidFill>
                <a:latin typeface="Lucida Sans Unicode"/>
                <a:cs typeface="Lucida Sans Unicode"/>
              </a:rPr>
              <a:t>d</a:t>
            </a:r>
            <a:r>
              <a:rPr sz="1600" b="1" spc="-75" dirty="0">
                <a:solidFill>
                  <a:schemeClr val="accent1"/>
                </a:solidFill>
                <a:latin typeface="Lucida Sans Unicode"/>
                <a:cs typeface="Lucida Sans Unicode"/>
              </a:rPr>
              <a:t>iğim</a:t>
            </a:r>
            <a:r>
              <a:rPr sz="1600" b="1" spc="-140" dirty="0">
                <a:solidFill>
                  <a:schemeClr val="accent1"/>
                </a:solidFill>
                <a:latin typeface="Lucida Sans Unicode"/>
                <a:cs typeface="Lucida Sans Unicode"/>
              </a:rPr>
              <a:t>iz</a:t>
            </a:r>
            <a:r>
              <a:rPr sz="1600" b="1" spc="-145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40" dirty="0">
                <a:solidFill>
                  <a:schemeClr val="accent1"/>
                </a:solidFill>
                <a:latin typeface="Lucida Sans Unicode"/>
                <a:cs typeface="Lucida Sans Unicode"/>
              </a:rPr>
              <a:t>şe</a:t>
            </a:r>
            <a:r>
              <a:rPr sz="1600" b="1" spc="-35" dirty="0">
                <a:solidFill>
                  <a:schemeClr val="accent1"/>
                </a:solidFill>
                <a:latin typeface="Lucida Sans Unicode"/>
                <a:cs typeface="Lucida Sans Unicode"/>
              </a:rPr>
              <a:t>y</a:t>
            </a:r>
            <a:r>
              <a:rPr sz="1600" b="1" spc="-11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10" dirty="0">
                <a:solidFill>
                  <a:schemeClr val="accent1"/>
                </a:solidFill>
                <a:latin typeface="Lucida Sans Unicode"/>
                <a:cs typeface="Lucida Sans Unicode"/>
              </a:rPr>
              <a:t>n</a:t>
            </a:r>
            <a:r>
              <a:rPr sz="1600" b="1" dirty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1600" b="1" spc="-25" dirty="0">
                <a:solidFill>
                  <a:schemeClr val="accent1"/>
                </a:solidFill>
                <a:latin typeface="Lucida Sans Unicode"/>
                <a:cs typeface="Lucida Sans Unicode"/>
              </a:rPr>
              <a:t>dir?</a:t>
            </a:r>
            <a:r>
              <a:rPr sz="1600" b="1" spc="-125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endParaRPr lang="tr-TR" sz="1600" b="1" spc="-125" dirty="0">
              <a:solidFill>
                <a:schemeClr val="accent1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-125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45" dirty="0" err="1">
                <a:solidFill>
                  <a:schemeClr val="accent2"/>
                </a:solidFill>
                <a:latin typeface="Lucida Sans Unicode"/>
                <a:cs typeface="Lucida Sans Unicode"/>
              </a:rPr>
              <a:t>Temel</a:t>
            </a:r>
            <a:r>
              <a:rPr sz="1600" b="1" spc="-45" dirty="0">
                <a:solidFill>
                  <a:schemeClr val="accent2"/>
                </a:solidFill>
                <a:latin typeface="Lucida Sans Unicode"/>
                <a:cs typeface="Lucida Sans Unicode"/>
              </a:rPr>
              <a:t>  </a:t>
            </a:r>
            <a:r>
              <a:rPr sz="1600" b="1" spc="-60" dirty="0">
                <a:solidFill>
                  <a:schemeClr val="accent2"/>
                </a:solidFill>
                <a:latin typeface="Lucida Sans Unicode"/>
                <a:cs typeface="Lucida Sans Unicode"/>
              </a:rPr>
              <a:t>duygularımız</a:t>
            </a:r>
            <a:r>
              <a:rPr sz="1600" b="1" spc="-105" dirty="0">
                <a:solidFill>
                  <a:schemeClr val="accent2"/>
                </a:solidFill>
                <a:latin typeface="Lucida Sans Unicode"/>
                <a:cs typeface="Lucida Sans Unicode"/>
              </a:rPr>
              <a:t> </a:t>
            </a:r>
            <a:r>
              <a:rPr sz="1600" b="1" spc="-25" dirty="0">
                <a:solidFill>
                  <a:schemeClr val="accent2"/>
                </a:solidFill>
                <a:latin typeface="Lucida Sans Unicode"/>
                <a:cs typeface="Lucida Sans Unicode"/>
              </a:rPr>
              <a:t>nelerdir?</a:t>
            </a:r>
            <a:r>
              <a:rPr sz="1600" b="1" spc="-120" dirty="0">
                <a:solidFill>
                  <a:schemeClr val="accent2"/>
                </a:solidFill>
                <a:latin typeface="Lucida Sans Unicode"/>
                <a:cs typeface="Lucida Sans Unicode"/>
              </a:rPr>
              <a:t> </a:t>
            </a:r>
            <a:endParaRPr lang="tr-TR" sz="1600" b="1" spc="-120" dirty="0">
              <a:solidFill>
                <a:schemeClr val="accent2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-120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60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Duygularımız</a:t>
            </a:r>
            <a:r>
              <a:rPr lang="tr-TR" sz="1600" b="1" dirty="0">
                <a:solidFill>
                  <a:schemeClr val="accent3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nele</a:t>
            </a:r>
            <a:r>
              <a:rPr sz="1600" b="1" spc="-35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rdi</a:t>
            </a:r>
            <a:r>
              <a:rPr sz="1600" b="1" spc="-40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r</a:t>
            </a:r>
            <a:r>
              <a:rPr sz="1600" b="1" spc="10" dirty="0">
                <a:solidFill>
                  <a:schemeClr val="accent3"/>
                </a:solidFill>
                <a:latin typeface="Lucida Sans Unicode"/>
                <a:cs typeface="Lucida Sans Unicode"/>
              </a:rPr>
              <a:t>?</a:t>
            </a:r>
            <a:r>
              <a:rPr sz="1600" b="1" spc="-135" dirty="0">
                <a:solidFill>
                  <a:schemeClr val="accent3"/>
                </a:solidFill>
                <a:latin typeface="Lucida Sans Unicode"/>
                <a:cs typeface="Lucida Sans Unicode"/>
              </a:rPr>
              <a:t> </a:t>
            </a:r>
            <a:endParaRPr lang="tr-TR" sz="1600" b="1" spc="-135" dirty="0">
              <a:solidFill>
                <a:schemeClr val="accent3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-135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65" dirty="0" err="1">
                <a:solidFill>
                  <a:schemeClr val="accent4"/>
                </a:solidFill>
                <a:latin typeface="Lucida Sans Unicode"/>
                <a:cs typeface="Lucida Sans Unicode"/>
              </a:rPr>
              <a:t>Duy</a:t>
            </a:r>
            <a:r>
              <a:rPr sz="1600" b="1" spc="-55" dirty="0" err="1">
                <a:solidFill>
                  <a:schemeClr val="accent4"/>
                </a:solidFill>
                <a:latin typeface="Lucida Sans Unicode"/>
                <a:cs typeface="Lucida Sans Unicode"/>
              </a:rPr>
              <a:t>g</a:t>
            </a:r>
            <a:r>
              <a:rPr sz="1600" b="1" spc="-25" dirty="0" err="1">
                <a:solidFill>
                  <a:schemeClr val="accent4"/>
                </a:solidFill>
                <a:latin typeface="Lucida Sans Unicode"/>
                <a:cs typeface="Lucida Sans Unicode"/>
              </a:rPr>
              <a:t>ular</a:t>
            </a:r>
            <a:r>
              <a:rPr sz="1600" b="1" spc="-10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600" b="1" spc="-45" dirty="0">
                <a:solidFill>
                  <a:schemeClr val="accent4"/>
                </a:solidFill>
                <a:latin typeface="Lucida Sans Unicode"/>
                <a:cs typeface="Lucida Sans Unicode"/>
              </a:rPr>
              <a:t>nasıl</a:t>
            </a:r>
            <a:r>
              <a:rPr sz="16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6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oluşu</a:t>
            </a:r>
            <a:r>
              <a:rPr sz="16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sz="1600" b="1" spc="10" dirty="0">
                <a:solidFill>
                  <a:schemeClr val="accent4"/>
                </a:solidFill>
                <a:latin typeface="Lucida Sans Unicode"/>
                <a:cs typeface="Lucida Sans Unicode"/>
              </a:rPr>
              <a:t>?  </a:t>
            </a:r>
            <a:endParaRPr lang="tr-TR" sz="1600" b="1" spc="10" dirty="0">
              <a:solidFill>
                <a:schemeClr val="accent4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10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50" dirty="0" err="1">
                <a:solidFill>
                  <a:schemeClr val="accent5"/>
                </a:solidFill>
                <a:latin typeface="Lucida Sans Unicode"/>
                <a:cs typeface="Lucida Sans Unicode"/>
              </a:rPr>
              <a:t>Duygu</a:t>
            </a:r>
            <a:r>
              <a:rPr sz="1600" b="1" spc="-110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70" dirty="0">
                <a:solidFill>
                  <a:schemeClr val="accent5"/>
                </a:solidFill>
                <a:latin typeface="Lucida Sans Unicode"/>
                <a:cs typeface="Lucida Sans Unicode"/>
              </a:rPr>
              <a:t>k</a:t>
            </a:r>
            <a:r>
              <a:rPr sz="1600" b="1" spc="-80" dirty="0">
                <a:solidFill>
                  <a:schemeClr val="accent5"/>
                </a:solidFill>
                <a:latin typeface="Lucida Sans Unicode"/>
                <a:cs typeface="Lucida Sans Unicode"/>
              </a:rPr>
              <a:t>o</a:t>
            </a:r>
            <a:r>
              <a:rPr sz="1600" b="1" spc="-25" dirty="0">
                <a:solidFill>
                  <a:schemeClr val="accent5"/>
                </a:solidFill>
                <a:latin typeface="Lucida Sans Unicode"/>
                <a:cs typeface="Lucida Sans Unicode"/>
              </a:rPr>
              <a:t>nt</a:t>
            </a:r>
            <a:r>
              <a:rPr sz="1600" b="1" spc="-30" dirty="0">
                <a:solidFill>
                  <a:schemeClr val="accent5"/>
                </a:solidFill>
                <a:latin typeface="Lucida Sans Unicode"/>
                <a:cs typeface="Lucida Sans Unicode"/>
              </a:rPr>
              <a:t>r</a:t>
            </a:r>
            <a:r>
              <a:rPr sz="1600" b="1" spc="-35" dirty="0">
                <a:solidFill>
                  <a:schemeClr val="accent5"/>
                </a:solidFill>
                <a:latin typeface="Lucida Sans Unicode"/>
                <a:cs typeface="Lucida Sans Unicode"/>
              </a:rPr>
              <a:t>o</a:t>
            </a:r>
            <a:r>
              <a:rPr sz="1600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lü</a:t>
            </a:r>
            <a:r>
              <a:rPr sz="1600" b="1" spc="-10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25" dirty="0">
                <a:solidFill>
                  <a:schemeClr val="accent5"/>
                </a:solidFill>
                <a:latin typeface="Lucida Sans Unicode"/>
                <a:cs typeface="Lucida Sans Unicode"/>
              </a:rPr>
              <a:t>nedir</a:t>
            </a:r>
            <a:r>
              <a:rPr sz="1600" b="1" spc="-114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15" dirty="0">
                <a:solidFill>
                  <a:schemeClr val="accent5"/>
                </a:solidFill>
                <a:latin typeface="Lucida Sans Unicode"/>
                <a:cs typeface="Lucida Sans Unicode"/>
              </a:rPr>
              <a:t>ve</a:t>
            </a:r>
            <a:r>
              <a:rPr sz="1600" b="1" spc="-12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duygu  kontr</a:t>
            </a:r>
            <a:r>
              <a:rPr sz="1600" b="1" spc="-30" dirty="0">
                <a:solidFill>
                  <a:schemeClr val="accent5"/>
                </a:solidFill>
                <a:latin typeface="Lucida Sans Unicode"/>
                <a:cs typeface="Lucida Sans Unicode"/>
              </a:rPr>
              <a:t>olünü</a:t>
            </a:r>
            <a:r>
              <a:rPr sz="1600" b="1" spc="-9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nasıl</a:t>
            </a:r>
            <a:r>
              <a:rPr sz="1600" b="1" spc="-110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75" dirty="0">
                <a:solidFill>
                  <a:schemeClr val="accent5"/>
                </a:solidFill>
                <a:latin typeface="Lucida Sans Unicode"/>
                <a:cs typeface="Lucida Sans Unicode"/>
              </a:rPr>
              <a:t>sa</a:t>
            </a:r>
            <a:r>
              <a:rPr sz="1600" b="1" spc="-70" dirty="0">
                <a:solidFill>
                  <a:schemeClr val="accent5"/>
                </a:solidFill>
                <a:latin typeface="Lucida Sans Unicode"/>
                <a:cs typeface="Lucida Sans Unicode"/>
              </a:rPr>
              <a:t>ğ</a:t>
            </a:r>
            <a:r>
              <a:rPr sz="1600" b="1" spc="-55" dirty="0">
                <a:solidFill>
                  <a:schemeClr val="accent5"/>
                </a:solidFill>
                <a:latin typeface="Lucida Sans Unicode"/>
                <a:cs typeface="Lucida Sans Unicode"/>
              </a:rPr>
              <a:t>larız?</a:t>
            </a:r>
            <a:endParaRPr sz="1600" b="1" dirty="0">
              <a:solidFill>
                <a:schemeClr val="accent5"/>
              </a:solidFill>
              <a:latin typeface="Lucida Sans Unicode"/>
              <a:cs typeface="Lucida Sans Unicode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3A82696-C420-457F-893A-91A90BB3B5D4}"/>
              </a:ext>
            </a:extLst>
          </p:cNvPr>
          <p:cNvSpPr txBox="1"/>
          <p:nvPr/>
        </p:nvSpPr>
        <p:spPr>
          <a:xfrm>
            <a:off x="2324100" y="4823339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E263181-9E18-4E87-A6B1-CA0097839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76" y="1809750"/>
            <a:ext cx="2475905" cy="247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458735"/>
            <a:ext cx="67348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25" dirty="0">
                <a:solidFill>
                  <a:schemeClr val="tx2"/>
                </a:solidFill>
              </a:rPr>
              <a:t>Duy</a:t>
            </a:r>
            <a:r>
              <a:rPr b="1" spc="-520" dirty="0">
                <a:solidFill>
                  <a:schemeClr val="tx2"/>
                </a:solidFill>
              </a:rPr>
              <a:t>g</a:t>
            </a:r>
            <a:r>
              <a:rPr b="1" spc="-495" dirty="0">
                <a:solidFill>
                  <a:schemeClr val="tx2"/>
                </a:solidFill>
              </a:rPr>
              <a:t>u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330" dirty="0">
                <a:solidFill>
                  <a:schemeClr val="tx2"/>
                </a:solidFill>
              </a:rPr>
              <a:t>Kontrolü</a:t>
            </a:r>
            <a:r>
              <a:rPr b="1" spc="-345" dirty="0">
                <a:solidFill>
                  <a:schemeClr val="tx2"/>
                </a:solidFill>
              </a:rPr>
              <a:t> </a:t>
            </a:r>
            <a:r>
              <a:rPr b="1" spc="-265" dirty="0">
                <a:solidFill>
                  <a:schemeClr val="tx2"/>
                </a:solidFill>
              </a:rPr>
              <a:t>Nasıl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420" dirty="0">
                <a:solidFill>
                  <a:schemeClr val="tx2"/>
                </a:solidFill>
              </a:rPr>
              <a:t>Sa</a:t>
            </a:r>
            <a:r>
              <a:rPr b="1" spc="-445" dirty="0">
                <a:solidFill>
                  <a:schemeClr val="tx2"/>
                </a:solidFill>
              </a:rPr>
              <a:t>ğ</a:t>
            </a:r>
            <a:r>
              <a:rPr b="1" spc="-270" dirty="0">
                <a:solidFill>
                  <a:schemeClr val="tx2"/>
                </a:solidFill>
              </a:rPr>
              <a:t>lanabi</a:t>
            </a:r>
            <a:r>
              <a:rPr b="1" spc="-165" dirty="0">
                <a:solidFill>
                  <a:schemeClr val="tx2"/>
                </a:solidFill>
              </a:rPr>
              <a:t>l</a:t>
            </a:r>
            <a:r>
              <a:rPr b="1" spc="-35" dirty="0">
                <a:solidFill>
                  <a:schemeClr val="tx2"/>
                </a:solidFill>
              </a:rPr>
              <a:t>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605" y="1368396"/>
            <a:ext cx="8232775" cy="760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spc="-45" dirty="0">
                <a:latin typeface="Lucida Sans Unicode"/>
                <a:cs typeface="Lucida Sans Unicode"/>
              </a:rPr>
              <a:t>Aslında,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parmak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şıklatmasıyla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var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olan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duygunun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artık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var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olmaması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gibi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durum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yaratmak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teknik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olarak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pek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mümkün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görünmüyor.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endParaRPr lang="tr-TR" sz="1400" spc="-105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spc="-55" dirty="0" err="1">
                <a:latin typeface="Lucida Sans Unicode"/>
                <a:cs typeface="Lucida Sans Unicode"/>
              </a:rPr>
              <a:t>Ancak</a:t>
            </a:r>
            <a:r>
              <a:rPr sz="1400" spc="-55" dirty="0">
                <a:latin typeface="Lucida Sans Unicode"/>
                <a:cs typeface="Lucida Sans Unicode"/>
              </a:rPr>
              <a:t>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duygularınızı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şekilde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kontrol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altına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alab</a:t>
            </a:r>
            <a:r>
              <a:rPr sz="1400" spc="-15" dirty="0" err="1">
                <a:latin typeface="Lucida Sans Unicode"/>
                <a:cs typeface="Lucida Sans Unicode"/>
              </a:rPr>
              <a:t>il</a:t>
            </a:r>
            <a:r>
              <a:rPr sz="1400" spc="-50" dirty="0" err="1">
                <a:latin typeface="Lucida Sans Unicode"/>
                <a:cs typeface="Lucida Sans Unicode"/>
              </a:rPr>
              <a:t>m</a:t>
            </a:r>
            <a:r>
              <a:rPr sz="1400" spc="-5" dirty="0" err="1">
                <a:latin typeface="Lucida Sans Unicode"/>
                <a:cs typeface="Lucida Sans Unicode"/>
              </a:rPr>
              <a:t>e</a:t>
            </a:r>
            <a:r>
              <a:rPr sz="1400" spc="-30" dirty="0" err="1">
                <a:latin typeface="Lucida Sans Unicode"/>
                <a:cs typeface="Lucida Sans Unicode"/>
              </a:rPr>
              <a:t>ni</a:t>
            </a:r>
            <a:r>
              <a:rPr sz="1400" spc="-10" dirty="0" err="1">
                <a:latin typeface="Lucida Sans Unicode"/>
                <a:cs typeface="Lucida Sans Unicode"/>
              </a:rPr>
              <a:t>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ufak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15" dirty="0">
                <a:latin typeface="Lucida Sans Unicode"/>
                <a:cs typeface="Lucida Sans Unicode"/>
              </a:rPr>
              <a:t>ef</a:t>
            </a:r>
            <a:r>
              <a:rPr sz="1400" spc="-40" dirty="0">
                <a:latin typeface="Lucida Sans Unicode"/>
                <a:cs typeface="Lucida Sans Unicode"/>
              </a:rPr>
              <a:t>ek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yo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45" dirty="0" err="1">
                <a:latin typeface="Lucida Sans Unicode"/>
                <a:cs typeface="Lucida Sans Unicode"/>
              </a:rPr>
              <a:t>l</a:t>
            </a:r>
            <a:r>
              <a:rPr sz="1400" spc="-20" dirty="0" err="1">
                <a:latin typeface="Lucida Sans Unicode"/>
                <a:cs typeface="Lucida Sans Unicode"/>
              </a:rPr>
              <a:t>ar</a:t>
            </a:r>
            <a:r>
              <a:rPr sz="1400" spc="-10" dirty="0" err="1">
                <a:latin typeface="Lucida Sans Unicode"/>
                <a:cs typeface="Lucida Sans Unicode"/>
              </a:rPr>
              <a:t>ı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va</a:t>
            </a:r>
            <a:r>
              <a:rPr lang="tr-TR" sz="1400" spc="-20" dirty="0">
                <a:latin typeface="Lucida Sans Unicode"/>
                <a:cs typeface="Lucida Sans Unicode"/>
              </a:rPr>
              <a:t>r.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6BA8B47-4E15-4E8D-97AF-CD72FD87D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17862"/>
            <a:ext cx="8078787" cy="198268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6089987E-390E-4738-A5AB-073B46D063CC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48E938C-8CB3-46BA-BAC4-D8781DA4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842" y="530098"/>
            <a:ext cx="411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19100" algn="l"/>
              </a:tabLst>
            </a:pPr>
            <a:r>
              <a:rPr sz="2800" spc="-515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sz="2800" spc="-360" dirty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2800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Zihin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25" dirty="0">
                <a:solidFill>
                  <a:schemeClr val="tx2"/>
                </a:solidFill>
                <a:latin typeface="Trebuchet MS"/>
                <a:cs typeface="Trebuchet MS"/>
              </a:rPr>
              <a:t>ve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0" dirty="0">
                <a:solidFill>
                  <a:schemeClr val="tx2"/>
                </a:solidFill>
                <a:latin typeface="Trebuchet MS"/>
                <a:cs typeface="Trebuchet MS"/>
              </a:rPr>
              <a:t>Bed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2800" spc="-330" dirty="0">
                <a:solidFill>
                  <a:schemeClr val="tx2"/>
                </a:solidFill>
                <a:latin typeface="Trebuchet MS"/>
                <a:cs typeface="Trebuchet MS"/>
              </a:rPr>
              <a:t>ne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80" dirty="0">
                <a:solidFill>
                  <a:schemeClr val="tx2"/>
                </a:solidFill>
                <a:latin typeface="Trebuchet MS"/>
                <a:cs typeface="Trebuchet MS"/>
              </a:rPr>
              <a:t>Odaklan</a:t>
            </a:r>
            <a:r>
              <a:rPr sz="2800" spc="-459" dirty="0">
                <a:solidFill>
                  <a:schemeClr val="tx2"/>
                </a:solidFill>
                <a:latin typeface="Trebuchet MS"/>
                <a:cs typeface="Trebuchet MS"/>
              </a:rPr>
              <a:t>m</a:t>
            </a:r>
            <a:r>
              <a:rPr sz="2800" spc="-250" dirty="0">
                <a:solidFill>
                  <a:schemeClr val="tx2"/>
                </a:solidFill>
                <a:latin typeface="Trebuchet MS"/>
                <a:cs typeface="Trebuchet MS"/>
              </a:rPr>
              <a:t>ak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806" y="1189083"/>
            <a:ext cx="8067040" cy="921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5080" indent="-314325">
              <a:lnSpc>
                <a:spcPct val="150100"/>
              </a:lnSpc>
              <a:spcBef>
                <a:spcPts val="95"/>
              </a:spcBef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spc="-5" dirty="0">
                <a:latin typeface="Tahoma"/>
                <a:cs typeface="Tahoma"/>
              </a:rPr>
              <a:t>Duyguların </a:t>
            </a:r>
            <a:r>
              <a:rPr sz="1350" b="1" spc="5" dirty="0">
                <a:latin typeface="Tahoma"/>
                <a:cs typeface="Tahoma"/>
              </a:rPr>
              <a:t>Kontrolden </a:t>
            </a:r>
            <a:r>
              <a:rPr sz="1350" b="1" spc="-5" dirty="0">
                <a:latin typeface="Tahoma"/>
                <a:cs typeface="Tahoma"/>
              </a:rPr>
              <a:t>Çıkışına </a:t>
            </a:r>
            <a:r>
              <a:rPr sz="1350" b="1" spc="5" dirty="0">
                <a:latin typeface="Tahoma"/>
                <a:cs typeface="Tahoma"/>
              </a:rPr>
              <a:t>Dikkat </a:t>
            </a:r>
            <a:r>
              <a:rPr sz="1350" b="1" spc="-30" dirty="0">
                <a:latin typeface="Tahoma"/>
                <a:cs typeface="Tahoma"/>
              </a:rPr>
              <a:t>Edin: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üzerinde kontrol sahibi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olmanın 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ilk </a:t>
            </a:r>
            <a:r>
              <a:rPr sz="1350" spc="-5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adımı,</a:t>
            </a:r>
            <a:r>
              <a:rPr sz="1350" spc="-114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çıktığı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anı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fark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edebilmektir.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Örneğin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duygularınızla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hareket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ettiğiniz </a:t>
            </a:r>
            <a:r>
              <a:rPr sz="1350" spc="-40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anl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rd</a:t>
            </a:r>
            <a:r>
              <a:rPr sz="1350" spc="5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1350" spc="-114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kalp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at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ş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n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h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125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l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an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,</a:t>
            </a:r>
            <a:r>
              <a:rPr sz="1350" spc="-12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ll</a:t>
            </a:r>
            <a:r>
              <a:rPr sz="135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rini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t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i</a:t>
            </a:r>
            <a:r>
              <a:rPr sz="1350" spc="-5" dirty="0">
                <a:solidFill>
                  <a:srgbClr val="333333"/>
                </a:solidFill>
                <a:latin typeface="Lucida Sans Unicode"/>
                <a:cs typeface="Lucida Sans Unicode"/>
              </a:rPr>
              <a:t>tr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,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yüz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ü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nü</a:t>
            </a:r>
            <a:r>
              <a:rPr sz="135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65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kıza</a:t>
            </a:r>
            <a:r>
              <a:rPr sz="1350" spc="-35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rır</a:t>
            </a:r>
            <a:r>
              <a:rPr sz="13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.</a:t>
            </a:r>
            <a:endParaRPr sz="1350" dirty="0">
              <a:latin typeface="Lucida Sans Unicode"/>
              <a:cs typeface="Lucida Sans Unicode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D15946A-B62C-487A-8A56-974630B62CF0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C895997-398F-4A9E-8B4C-DA35E9A9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F2B48C2-9A7E-46FF-A93D-CEC65D355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3" y="2111573"/>
            <a:ext cx="6754802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842" y="530098"/>
            <a:ext cx="411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19100" algn="l"/>
              </a:tabLst>
            </a:pPr>
            <a:r>
              <a:rPr sz="2800" spc="-515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sz="2800" spc="-360" dirty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2800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Zihin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25" dirty="0">
                <a:solidFill>
                  <a:schemeClr val="tx2"/>
                </a:solidFill>
                <a:latin typeface="Trebuchet MS"/>
                <a:cs typeface="Trebuchet MS"/>
              </a:rPr>
              <a:t>ve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0" dirty="0">
                <a:solidFill>
                  <a:schemeClr val="tx2"/>
                </a:solidFill>
                <a:latin typeface="Trebuchet MS"/>
                <a:cs typeface="Trebuchet MS"/>
              </a:rPr>
              <a:t>Bed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2800" spc="-330" dirty="0">
                <a:solidFill>
                  <a:schemeClr val="tx2"/>
                </a:solidFill>
                <a:latin typeface="Trebuchet MS"/>
                <a:cs typeface="Trebuchet MS"/>
              </a:rPr>
              <a:t>ne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80" dirty="0">
                <a:solidFill>
                  <a:schemeClr val="tx2"/>
                </a:solidFill>
                <a:latin typeface="Trebuchet MS"/>
                <a:cs typeface="Trebuchet MS"/>
              </a:rPr>
              <a:t>Odaklan</a:t>
            </a:r>
            <a:r>
              <a:rPr sz="2800" spc="-459" dirty="0">
                <a:solidFill>
                  <a:schemeClr val="tx2"/>
                </a:solidFill>
                <a:latin typeface="Trebuchet MS"/>
                <a:cs typeface="Trebuchet MS"/>
              </a:rPr>
              <a:t>m</a:t>
            </a:r>
            <a:r>
              <a:rPr sz="2800" spc="-250" dirty="0">
                <a:solidFill>
                  <a:schemeClr val="tx2"/>
                </a:solidFill>
                <a:latin typeface="Trebuchet MS"/>
                <a:cs typeface="Trebuchet MS"/>
              </a:rPr>
              <a:t>ak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806" y="1189083"/>
            <a:ext cx="8067040" cy="273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391160" indent="-314325">
              <a:lnSpc>
                <a:spcPts val="2440"/>
              </a:lnSpc>
              <a:spcBef>
                <a:spcPts val="200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spc="5" dirty="0" err="1">
                <a:latin typeface="Tahoma"/>
                <a:cs typeface="Tahoma"/>
              </a:rPr>
              <a:t>Derin</a:t>
            </a:r>
            <a:r>
              <a:rPr sz="1350" b="1" spc="-50" dirty="0">
                <a:latin typeface="Tahoma"/>
                <a:cs typeface="Tahoma"/>
              </a:rPr>
              <a:t> </a:t>
            </a:r>
            <a:r>
              <a:rPr sz="1350" b="1" spc="5" dirty="0">
                <a:latin typeface="Tahoma"/>
                <a:cs typeface="Tahoma"/>
              </a:rPr>
              <a:t>Nefes</a:t>
            </a:r>
            <a:r>
              <a:rPr sz="1350" b="1" spc="-55" dirty="0">
                <a:latin typeface="Tahoma"/>
                <a:cs typeface="Tahoma"/>
              </a:rPr>
              <a:t> </a:t>
            </a:r>
            <a:r>
              <a:rPr sz="1350" b="1" dirty="0">
                <a:latin typeface="Tahoma"/>
                <a:cs typeface="Tahoma"/>
              </a:rPr>
              <a:t>Alıp</a:t>
            </a:r>
            <a:r>
              <a:rPr sz="1350" b="1" spc="-35" dirty="0">
                <a:latin typeface="Tahoma"/>
                <a:cs typeface="Tahoma"/>
              </a:rPr>
              <a:t> </a:t>
            </a:r>
            <a:r>
              <a:rPr sz="1350" b="1" spc="-20" dirty="0">
                <a:latin typeface="Tahoma"/>
                <a:cs typeface="Tahoma"/>
              </a:rPr>
              <a:t>Sakinleşin:</a:t>
            </a:r>
            <a:r>
              <a:rPr sz="1350" b="1" spc="-30" dirty="0">
                <a:latin typeface="Tahoma"/>
                <a:cs typeface="Tahoma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çıktığında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nefes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alıp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vermeniz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Lucida Sans Unicode"/>
                <a:cs typeface="Lucida Sans Unicode"/>
              </a:rPr>
              <a:t>de</a:t>
            </a:r>
            <a:r>
              <a:rPr sz="135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yine </a:t>
            </a:r>
            <a:r>
              <a:rPr sz="1350" spc="-40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çıkar.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45" dirty="0">
                <a:solidFill>
                  <a:srgbClr val="333333"/>
                </a:solidFill>
                <a:latin typeface="Lucida Sans Unicode"/>
                <a:cs typeface="Lucida Sans Unicode"/>
              </a:rPr>
              <a:t>Bu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da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stres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ve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anksiyete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kaynaklı</a:t>
            </a:r>
            <a:endParaRPr sz="1350" dirty="0"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585"/>
              </a:spcBef>
            </a:pP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bir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durumdur.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Nefesinizin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kontrolünü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ele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almak</a:t>
            </a:r>
            <a:endParaRPr sz="1350" dirty="0"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820"/>
              </a:spcBef>
            </a:pP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için</a:t>
            </a:r>
            <a:r>
              <a:rPr sz="135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birkaç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75" dirty="0">
                <a:solidFill>
                  <a:srgbClr val="333333"/>
                </a:solidFill>
                <a:latin typeface="Lucida Sans Unicode"/>
                <a:cs typeface="Lucida Sans Unicode"/>
              </a:rPr>
              <a:t>kez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derin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derin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nefes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alın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ve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müsait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bir</a:t>
            </a:r>
            <a:endParaRPr sz="1350" dirty="0"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800"/>
              </a:spcBef>
            </a:pP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y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5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ot</a:t>
            </a:r>
            <a:r>
              <a:rPr sz="1350" spc="-30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u</a:t>
            </a:r>
            <a:r>
              <a:rPr sz="1350" spc="-10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-15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un</a:t>
            </a:r>
            <a:r>
              <a:rPr sz="135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.</a:t>
            </a:r>
            <a:endParaRPr lang="tr-TR" sz="1350" spc="-70" dirty="0">
              <a:solidFill>
                <a:srgbClr val="333333"/>
              </a:solidFill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800"/>
              </a:spcBef>
            </a:pPr>
            <a:endParaRPr sz="1350" dirty="0">
              <a:latin typeface="Lucida Sans Unicode"/>
              <a:cs typeface="Lucida Sans Unicode"/>
            </a:endParaRPr>
          </a:p>
          <a:p>
            <a:pPr marL="326390" marR="3773804" indent="-314325">
              <a:lnSpc>
                <a:spcPct val="150000"/>
              </a:lnSpc>
              <a:spcBef>
                <a:spcPts val="10"/>
              </a:spcBef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spc="45" dirty="0">
                <a:solidFill>
                  <a:srgbClr val="333333"/>
                </a:solidFill>
                <a:latin typeface="Lucida Sans Unicode"/>
                <a:cs typeface="Lucida Sans Unicode"/>
              </a:rPr>
              <a:t>Bu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durumlarla</a:t>
            </a:r>
            <a:r>
              <a:rPr sz="135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mücadele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etmek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için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sakin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kalmalı, </a:t>
            </a:r>
            <a:r>
              <a:rPr sz="1350" spc="-40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durumu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fark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etmelisiniz. </a:t>
            </a:r>
            <a:r>
              <a:rPr sz="1350" b="1" spc="-10" dirty="0">
                <a:solidFill>
                  <a:srgbClr val="333333"/>
                </a:solidFill>
                <a:latin typeface="Tahoma"/>
                <a:cs typeface="Tahoma"/>
              </a:rPr>
              <a:t>Yani </a:t>
            </a:r>
            <a:r>
              <a:rPr sz="1350" b="1" spc="20" dirty="0">
                <a:solidFill>
                  <a:srgbClr val="333333"/>
                </a:solidFill>
                <a:latin typeface="Tahoma"/>
                <a:cs typeface="Tahoma"/>
              </a:rPr>
              <a:t>durumu </a:t>
            </a:r>
            <a:r>
              <a:rPr sz="1350" b="1" spc="10" dirty="0">
                <a:solidFill>
                  <a:srgbClr val="333333"/>
                </a:solidFill>
                <a:latin typeface="Tahoma"/>
                <a:cs typeface="Tahoma"/>
              </a:rPr>
              <a:t>inkar </a:t>
            </a:r>
            <a:r>
              <a:rPr sz="1350" b="1" spc="15" dirty="0">
                <a:solidFill>
                  <a:srgbClr val="333333"/>
                </a:solidFill>
                <a:latin typeface="Tahoma"/>
                <a:cs typeface="Tahoma"/>
              </a:rPr>
              <a:t> etmek</a:t>
            </a:r>
            <a:r>
              <a:rPr sz="1350" b="1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5" dirty="0">
                <a:solidFill>
                  <a:srgbClr val="333333"/>
                </a:solidFill>
                <a:latin typeface="Tahoma"/>
                <a:cs typeface="Tahoma"/>
              </a:rPr>
              <a:t>yerine</a:t>
            </a:r>
            <a:r>
              <a:rPr sz="1350" b="1" spc="-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333333"/>
                </a:solidFill>
                <a:latin typeface="Tahoma"/>
                <a:cs typeface="Tahoma"/>
              </a:rPr>
              <a:t>kabullenmelisiniz.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D15946A-B62C-487A-8A56-974630B62CF0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0165410-2189-4F5A-A404-038975D1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0" y="416362"/>
            <a:ext cx="32359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60" dirty="0">
                <a:solidFill>
                  <a:schemeClr val="tx2"/>
                </a:solidFill>
              </a:rPr>
              <a:t>2.</a:t>
            </a:r>
            <a:r>
              <a:rPr sz="3200" b="1" spc="390" dirty="0">
                <a:solidFill>
                  <a:schemeClr val="tx2"/>
                </a:solidFill>
              </a:rPr>
              <a:t> </a:t>
            </a:r>
            <a:r>
              <a:rPr sz="3200" b="1" spc="-240" dirty="0">
                <a:solidFill>
                  <a:schemeClr val="tx2"/>
                </a:solidFill>
              </a:rPr>
              <a:t>Duygularla</a:t>
            </a:r>
            <a:r>
              <a:rPr sz="3200" b="1" spc="-225" dirty="0">
                <a:solidFill>
                  <a:schemeClr val="tx2"/>
                </a:solidFill>
              </a:rPr>
              <a:t> </a:t>
            </a:r>
            <a:r>
              <a:rPr sz="3200" b="1" spc="-260" dirty="0">
                <a:solidFill>
                  <a:schemeClr val="tx2"/>
                </a:solidFill>
              </a:rPr>
              <a:t>Yüzleşmek</a:t>
            </a:r>
            <a:endParaRPr sz="3200" b="1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3175" y="2548508"/>
            <a:ext cx="47625" cy="192405"/>
          </a:xfrm>
          <a:custGeom>
            <a:avLst/>
            <a:gdLst/>
            <a:ahLst/>
            <a:cxnLst/>
            <a:rect l="l" t="t" r="r" b="b"/>
            <a:pathLst>
              <a:path w="47625" h="192405">
                <a:moveTo>
                  <a:pt x="47244" y="0"/>
                </a:moveTo>
                <a:lnTo>
                  <a:pt x="0" y="0"/>
                </a:lnTo>
                <a:lnTo>
                  <a:pt x="0" y="192024"/>
                </a:lnTo>
                <a:lnTo>
                  <a:pt x="47244" y="192024"/>
                </a:lnTo>
                <a:lnTo>
                  <a:pt x="47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6069" y="1180871"/>
            <a:ext cx="6687820" cy="3110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66675" indent="-314325">
              <a:lnSpc>
                <a:spcPct val="150000"/>
              </a:lnSpc>
              <a:spcBef>
                <a:spcPts val="90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dirty="0">
                <a:latin typeface="Arial"/>
                <a:cs typeface="Arial"/>
              </a:rPr>
              <a:t>Duygularınızı Tespit Edin: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Nasıl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 duygu içinde olduğunuzu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biliyor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olmak, duygu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kontrolü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bakımından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kritik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öneme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sahiptir.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Birkaç kez derin nefes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alıp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 an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nasıl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hissettiğini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düşünmek, 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acı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verici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olsa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bile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önemlidir. Kendinize bu duygunun neden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kaynaklandığını,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başka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durumu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örtbas etmek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sizin ele geçirip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geçirmediğini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analiz etmeniz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gerek.</a:t>
            </a:r>
            <a:endParaRPr sz="1350">
              <a:latin typeface="Microsoft Sans Serif"/>
              <a:cs typeface="Microsoft Sans Serif"/>
            </a:endParaRPr>
          </a:p>
          <a:p>
            <a:pPr marL="326390" indent="-314325">
              <a:lnSpc>
                <a:spcPct val="100000"/>
              </a:lnSpc>
              <a:spcBef>
                <a:spcPts val="805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spc="5" dirty="0">
                <a:latin typeface="Arial"/>
                <a:cs typeface="Arial"/>
              </a:rPr>
              <a:t>Çözüm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Önerileri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Düşünün: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Bazı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şeylerin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sizin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kontrolünüz</a:t>
            </a:r>
            <a:r>
              <a:rPr sz="13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dışında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olduğunu</a:t>
            </a:r>
            <a:endParaRPr sz="1350">
              <a:latin typeface="Microsoft Sans Serif"/>
              <a:cs typeface="Microsoft Sans Serif"/>
            </a:endParaRPr>
          </a:p>
          <a:p>
            <a:pPr marL="326390" marR="5080">
              <a:lnSpc>
                <a:spcPct val="149900"/>
              </a:lnSpc>
              <a:spcBef>
                <a:spcPts val="10"/>
              </a:spcBef>
            </a:pP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kabullenmek de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yine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içinde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bulunduğunuz olumsuz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ruh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halini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ortadan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kaldırmak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iyi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yoldur.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Evet,</a:t>
            </a:r>
            <a:r>
              <a:rPr sz="135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hayatta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bizim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bilgimiz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irademiz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dışında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gelişen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pek çok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şey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var.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şeyler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bize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olumlu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ya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 olumsuz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yansıyabilir.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durumda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biz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sadece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kendimizden</a:t>
            </a:r>
            <a:r>
              <a:rPr sz="135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mesulüz.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5259" y="4090796"/>
            <a:ext cx="2204085" cy="646430"/>
          </a:xfrm>
          <a:custGeom>
            <a:avLst/>
            <a:gdLst/>
            <a:ahLst/>
            <a:cxnLst/>
            <a:rect l="l" t="t" r="r" b="b"/>
            <a:pathLst>
              <a:path w="2204085" h="646429">
                <a:moveTo>
                  <a:pt x="47244" y="454164"/>
                </a:moveTo>
                <a:lnTo>
                  <a:pt x="0" y="454164"/>
                </a:lnTo>
                <a:lnTo>
                  <a:pt x="0" y="646188"/>
                </a:lnTo>
                <a:lnTo>
                  <a:pt x="47244" y="646188"/>
                </a:lnTo>
                <a:lnTo>
                  <a:pt x="47244" y="454164"/>
                </a:lnTo>
                <a:close/>
              </a:path>
              <a:path w="2204085" h="646429">
                <a:moveTo>
                  <a:pt x="2203704" y="0"/>
                </a:moveTo>
                <a:lnTo>
                  <a:pt x="2156460" y="0"/>
                </a:lnTo>
                <a:lnTo>
                  <a:pt x="2156460" y="192024"/>
                </a:lnTo>
                <a:lnTo>
                  <a:pt x="2203704" y="192024"/>
                </a:lnTo>
                <a:lnTo>
                  <a:pt x="2203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20ABA2C-4A17-45A4-8349-892B0A0F4532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B09B3FF-013B-4030-BB1A-C61654F1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817F655-7EE7-4497-9EE9-528101561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3242"/>
            <a:ext cx="2057400" cy="389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2205" y="387899"/>
            <a:ext cx="43395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2800" spc="-320" dirty="0">
                <a:solidFill>
                  <a:schemeClr val="tx2"/>
                </a:solidFill>
                <a:latin typeface="Trebuchet MS"/>
                <a:cs typeface="Trebuchet MS"/>
              </a:rPr>
              <a:t>3.	</a:t>
            </a:r>
            <a:r>
              <a:rPr sz="2800" spc="-315" dirty="0">
                <a:solidFill>
                  <a:schemeClr val="tx2"/>
                </a:solidFill>
                <a:latin typeface="Trebuchet MS"/>
                <a:cs typeface="Trebuchet MS"/>
              </a:rPr>
              <a:t>Uzun</a:t>
            </a:r>
            <a:r>
              <a:rPr sz="2800" spc="-20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Vadeli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Gayret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9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2800" spc="-275" dirty="0">
                <a:solidFill>
                  <a:schemeClr val="tx2"/>
                </a:solidFill>
                <a:latin typeface="Trebuchet MS"/>
                <a:cs typeface="Trebuchet MS"/>
              </a:rPr>
              <a:t>östermek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917" y="2800734"/>
            <a:ext cx="8178165" cy="1841273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905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400" b="1" dirty="0">
                <a:latin typeface="Arial"/>
                <a:cs typeface="Arial"/>
              </a:rPr>
              <a:t>Günlük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Tutabilirsiniz: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Günlük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tutmak,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taze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taze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tespit edebilmek</a:t>
            </a:r>
            <a:r>
              <a:rPr sz="135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iyi</a:t>
            </a:r>
            <a:r>
              <a:rPr sz="1350" spc="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yoldur.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Ne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tür</a:t>
            </a:r>
            <a:endParaRPr sz="1350" dirty="0">
              <a:latin typeface="Microsoft Sans Serif"/>
              <a:cs typeface="Microsoft Sans Serif"/>
            </a:endParaRPr>
          </a:p>
          <a:p>
            <a:pPr marL="326390">
              <a:lnSpc>
                <a:spcPct val="100000"/>
              </a:lnSpc>
              <a:spcBef>
                <a:spcPts val="810"/>
              </a:spcBef>
            </a:pP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olayların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ne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tür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duygulara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neden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olduğunu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günlük</a:t>
            </a:r>
            <a:r>
              <a:rPr sz="13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tutarak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yakın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biçimde öğrenebilirsiniz.</a:t>
            </a:r>
            <a:endParaRPr sz="1350" dirty="0">
              <a:latin typeface="Microsoft Sans Serif"/>
              <a:cs typeface="Microsoft Sans Serif"/>
            </a:endParaRPr>
          </a:p>
          <a:p>
            <a:pPr marL="326390" marR="15875" indent="-314325">
              <a:lnSpc>
                <a:spcPct val="149900"/>
              </a:lnSpc>
              <a:spcBef>
                <a:spcPts val="5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dirty="0">
                <a:latin typeface="Arial"/>
                <a:cs typeface="Arial"/>
              </a:rPr>
              <a:t>Bardağa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Dolu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Tarafından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Bakmayı </a:t>
            </a:r>
            <a:r>
              <a:rPr sz="1350" b="1" dirty="0">
                <a:latin typeface="Arial"/>
                <a:cs typeface="Arial"/>
              </a:rPr>
              <a:t>Öğrenin: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Daha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iyimser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insan olmak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zaman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çaba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ister.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Ancak daha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iyimser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olma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alışkanlığı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kazanıldığında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olaylara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artık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daha esnek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şekilde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yaklaşırsınız.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günde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olabilecek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şey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değildir,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ancak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durumlara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yaklaşarak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daha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dengeli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dünyasına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sahip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olmanız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gayet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mümkün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CD8A562-3903-43FC-9EB8-60F056157DB9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EF643A8-EE74-4C18-BF20-1BF08A5F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3FD3BF7-87F8-4778-AE47-9EF000B4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4" y="1029051"/>
            <a:ext cx="7696200" cy="148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43248"/>
            <a:ext cx="4339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2800" spc="-320" dirty="0">
                <a:solidFill>
                  <a:schemeClr val="tx2"/>
                </a:solidFill>
                <a:latin typeface="Trebuchet MS"/>
                <a:cs typeface="Trebuchet MS"/>
              </a:rPr>
              <a:t>3.	</a:t>
            </a:r>
            <a:r>
              <a:rPr sz="2800" spc="-315" dirty="0">
                <a:solidFill>
                  <a:schemeClr val="tx2"/>
                </a:solidFill>
                <a:latin typeface="Trebuchet MS"/>
                <a:cs typeface="Trebuchet MS"/>
              </a:rPr>
              <a:t>Uzun</a:t>
            </a:r>
            <a:r>
              <a:rPr sz="2800" spc="-20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Vadeli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Gayret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9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2800" spc="-275" dirty="0">
                <a:solidFill>
                  <a:schemeClr val="tx2"/>
                </a:solidFill>
                <a:latin typeface="Trebuchet MS"/>
                <a:cs typeface="Trebuchet MS"/>
              </a:rPr>
              <a:t>östermek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806" y="1189083"/>
            <a:ext cx="8178165" cy="194514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26390" marR="3263265" indent="-314325">
              <a:lnSpc>
                <a:spcPct val="150100"/>
              </a:lnSpc>
              <a:spcBef>
                <a:spcPts val="5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dirty="0" err="1">
                <a:latin typeface="Arial"/>
                <a:cs typeface="Arial"/>
              </a:rPr>
              <a:t>Gerekirse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Yardım </a:t>
            </a:r>
            <a:r>
              <a:rPr sz="1350" b="1" spc="-15" dirty="0">
                <a:latin typeface="Arial"/>
                <a:cs typeface="Arial"/>
              </a:rPr>
              <a:t>Alın: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Bazen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 etmeye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negatif</a:t>
            </a:r>
            <a:r>
              <a:rPr sz="1350" spc="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duygulardan</a:t>
            </a:r>
            <a:r>
              <a:rPr sz="1350" spc="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kurtulmaya</a:t>
            </a:r>
            <a:r>
              <a:rPr sz="1350" spc="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çalışsanız</a:t>
            </a:r>
            <a:r>
              <a:rPr sz="1350" spc="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bile</a:t>
            </a:r>
            <a:r>
              <a:rPr sz="1350" spc="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yine</a:t>
            </a:r>
            <a:r>
              <a:rPr sz="1350" spc="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tek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başınıza başarılı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olamayabilirsiniz.</a:t>
            </a:r>
            <a:r>
              <a:rPr sz="135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Böyle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durumda</a:t>
            </a:r>
            <a:endParaRPr sz="1350" dirty="0">
              <a:latin typeface="Microsoft Sans Serif"/>
              <a:cs typeface="Microsoft Sans Serif"/>
            </a:endParaRPr>
          </a:p>
          <a:p>
            <a:pPr marL="326390">
              <a:lnSpc>
                <a:spcPct val="100000"/>
              </a:lnSpc>
              <a:spcBef>
                <a:spcPts val="805"/>
              </a:spcBef>
            </a:pP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okul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psikolojik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danışma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servisine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veya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ruh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sağlığı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konusunda</a:t>
            </a:r>
            <a:endParaRPr sz="1350" dirty="0">
              <a:latin typeface="Microsoft Sans Serif"/>
              <a:cs typeface="Microsoft Sans Serif"/>
            </a:endParaRPr>
          </a:p>
          <a:p>
            <a:pPr marL="326390" marR="3502660">
              <a:lnSpc>
                <a:spcPct val="149800"/>
              </a:lnSpc>
              <a:spcBef>
                <a:spcPts val="10"/>
              </a:spcBef>
            </a:pP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uzmanlığı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olan kişilere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başvurmanız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son derece doğru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bir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karar</a:t>
            </a:r>
            <a:r>
              <a:rPr sz="13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olur.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CD8A562-3903-43FC-9EB8-60F056157DB9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EF643A8-EE74-4C18-BF20-1BF08A5F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C2F0AEB-A05B-4870-8BC5-1384F662F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64102"/>
            <a:ext cx="4282743" cy="21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330" y="742950"/>
            <a:ext cx="6657340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35"/>
              </a:spcBef>
              <a:buClr>
                <a:srgbClr val="585858"/>
              </a:buClr>
              <a:buSzPct val="128571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chemeClr val="accent4"/>
                </a:solidFill>
                <a:latin typeface="Lucida Sans Unicode"/>
                <a:cs typeface="Lucida Sans Unicode"/>
              </a:rPr>
              <a:t>Bunların</a:t>
            </a:r>
            <a:r>
              <a:rPr sz="1400" b="1" spc="-9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0" dirty="0">
                <a:solidFill>
                  <a:schemeClr val="accent4"/>
                </a:solidFill>
                <a:latin typeface="Lucida Sans Unicode"/>
                <a:cs typeface="Lucida Sans Unicode"/>
              </a:rPr>
              <a:t>dışında</a:t>
            </a:r>
            <a:r>
              <a:rPr sz="1400" b="1" spc="-9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sakinleştiren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alışkanlıklar</a:t>
            </a:r>
            <a:r>
              <a:rPr sz="1400" b="1" spc="-10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geliştirebilir;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15" dirty="0">
                <a:solidFill>
                  <a:schemeClr val="accent4"/>
                </a:solidFill>
                <a:latin typeface="Lucida Sans Unicode"/>
                <a:cs typeface="Lucida Sans Unicode"/>
              </a:rPr>
              <a:t>spora</a:t>
            </a:r>
            <a:r>
              <a:rPr sz="1400" b="1" spc="-9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başlayabilir,</a:t>
            </a:r>
            <a:r>
              <a:rPr sz="1400" b="1" spc="-7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bir</a:t>
            </a:r>
            <a:endParaRPr sz="1400" b="1" dirty="0">
              <a:solidFill>
                <a:schemeClr val="accent4"/>
              </a:solidFill>
              <a:latin typeface="Lucida Sans Unicode"/>
              <a:cs typeface="Lucida Sans Unicode"/>
            </a:endParaRPr>
          </a:p>
          <a:p>
            <a:pPr marL="288925" algn="ctr">
              <a:lnSpc>
                <a:spcPct val="100000"/>
              </a:lnSpc>
              <a:spcBef>
                <a:spcPts val="840"/>
              </a:spcBef>
            </a:pPr>
            <a:r>
              <a:rPr sz="1400" b="1" spc="-60" dirty="0">
                <a:solidFill>
                  <a:schemeClr val="accent4"/>
                </a:solidFill>
                <a:latin typeface="Lucida Sans Unicode"/>
                <a:cs typeface="Lucida Sans Unicode"/>
              </a:rPr>
              <a:t>müzik</a:t>
            </a:r>
            <a:r>
              <a:rPr sz="1400" b="1" spc="-114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aleti</a:t>
            </a:r>
            <a:r>
              <a:rPr sz="1400" b="1" spc="-9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0" dirty="0">
                <a:solidFill>
                  <a:schemeClr val="accent4"/>
                </a:solidFill>
                <a:latin typeface="Lucida Sans Unicode"/>
                <a:cs typeface="Lucida Sans Unicode"/>
              </a:rPr>
              <a:t>çalmayı</a:t>
            </a:r>
            <a:r>
              <a:rPr sz="1400" b="1" spc="-12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öğrenebilir,</a:t>
            </a:r>
            <a:r>
              <a:rPr sz="1400" b="1" spc="-12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75" dirty="0">
                <a:solidFill>
                  <a:schemeClr val="accent4"/>
                </a:solidFill>
                <a:latin typeface="Lucida Sans Unicode"/>
                <a:cs typeface="Lucida Sans Unicode"/>
              </a:rPr>
              <a:t>sizi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sakinleştireceğini</a:t>
            </a:r>
            <a:r>
              <a:rPr sz="1400" b="1" spc="-8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düşündüğünüz</a:t>
            </a:r>
            <a:endParaRPr sz="1400" b="1" dirty="0">
              <a:solidFill>
                <a:schemeClr val="accent4"/>
              </a:solidFill>
              <a:latin typeface="Lucida Sans Unicode"/>
              <a:cs typeface="Lucida Sans Unicode"/>
            </a:endParaRPr>
          </a:p>
          <a:p>
            <a:pPr marL="287020" algn="ctr">
              <a:lnSpc>
                <a:spcPct val="100000"/>
              </a:lnSpc>
              <a:spcBef>
                <a:spcPts val="840"/>
              </a:spcBef>
            </a:pPr>
            <a:r>
              <a:rPr sz="1400" b="1" spc="-45" dirty="0">
                <a:solidFill>
                  <a:schemeClr val="accent4"/>
                </a:solidFill>
                <a:latin typeface="Lucida Sans Unicode"/>
                <a:cs typeface="Lucida Sans Unicode"/>
              </a:rPr>
              <a:t>a</a:t>
            </a:r>
            <a:r>
              <a:rPr sz="1400" b="1" spc="-50" dirty="0">
                <a:solidFill>
                  <a:schemeClr val="accent4"/>
                </a:solidFill>
                <a:latin typeface="Lucida Sans Unicode"/>
                <a:cs typeface="Lucida Sans Unicode"/>
              </a:rPr>
              <a:t>k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tiv</a:t>
            </a:r>
            <a:r>
              <a:rPr sz="1400" b="1" spc="-5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tel</a:t>
            </a:r>
            <a:r>
              <a:rPr sz="1400" b="1" spc="5" dirty="0">
                <a:solidFill>
                  <a:schemeClr val="accent4"/>
                </a:solidFill>
                <a:latin typeface="Lucida Sans Unicode"/>
                <a:cs typeface="Lucida Sans Unicode"/>
              </a:rPr>
              <a:t>e</a:t>
            </a:r>
            <a:r>
              <a:rPr sz="1400" b="1" spc="-5" dirty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sz="1400" b="1" dirty="0">
                <a:solidFill>
                  <a:schemeClr val="accent4"/>
                </a:solidFill>
                <a:latin typeface="Lucida Sans Unicode"/>
                <a:cs typeface="Lucida Sans Unicode"/>
              </a:rPr>
              <a:t>e</a:t>
            </a:r>
            <a:r>
              <a:rPr sz="1400" b="1" spc="-114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20" dirty="0">
                <a:solidFill>
                  <a:schemeClr val="accent4"/>
                </a:solidFill>
                <a:latin typeface="Lucida Sans Unicode"/>
                <a:cs typeface="Lucida Sans Unicode"/>
              </a:rPr>
              <a:t>yö</a:t>
            </a:r>
            <a:r>
              <a:rPr sz="1400" b="1" dirty="0">
                <a:solidFill>
                  <a:schemeClr val="accent4"/>
                </a:solidFill>
                <a:latin typeface="Lucida Sans Unicode"/>
                <a:cs typeface="Lucida Sans Unicode"/>
              </a:rPr>
              <a:t>ne</a:t>
            </a:r>
            <a:r>
              <a:rPr sz="1400" b="1" spc="-50" dirty="0">
                <a:solidFill>
                  <a:schemeClr val="accent4"/>
                </a:solidFill>
                <a:latin typeface="Lucida Sans Unicode"/>
                <a:cs typeface="Lucida Sans Unicode"/>
              </a:rPr>
              <a:t>l</a:t>
            </a:r>
            <a:r>
              <a:rPr sz="1400" b="1" spc="5" dirty="0">
                <a:solidFill>
                  <a:schemeClr val="accent4"/>
                </a:solidFill>
                <a:latin typeface="Lucida Sans Unicode"/>
                <a:cs typeface="Lucida Sans Unicode"/>
              </a:rPr>
              <a:t>e</a:t>
            </a:r>
            <a:r>
              <a:rPr sz="1400" b="1" spc="-50" dirty="0">
                <a:solidFill>
                  <a:schemeClr val="accent4"/>
                </a:solidFill>
                <a:latin typeface="Lucida Sans Unicode"/>
                <a:cs typeface="Lucida Sans Unicode"/>
              </a:rPr>
              <a:t>b</a:t>
            </a:r>
            <a:r>
              <a:rPr sz="1400" b="1" spc="-2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60" dirty="0">
                <a:solidFill>
                  <a:schemeClr val="accent4"/>
                </a:solidFill>
                <a:latin typeface="Lucida Sans Unicode"/>
                <a:cs typeface="Lucida Sans Unicode"/>
              </a:rPr>
              <a:t>li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s</a:t>
            </a:r>
            <a:r>
              <a:rPr sz="1400" b="1" spc="-6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n</a:t>
            </a:r>
            <a:r>
              <a:rPr sz="1400" b="1" spc="-3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z.</a:t>
            </a:r>
            <a:endParaRPr sz="1400" b="1" dirty="0">
              <a:solidFill>
                <a:schemeClr val="accent4"/>
              </a:solidFill>
              <a:latin typeface="Lucida Sans Unicode"/>
              <a:cs typeface="Lucida Sans Unicode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D7A5A92-3EE5-4093-82B1-D02496930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343150"/>
            <a:ext cx="5852160" cy="23926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5D8CDA-BD41-4640-8C48-FE09E01253CF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5BAB0EC-4414-407C-AA79-8CF6FD14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782" y="309048"/>
            <a:ext cx="65925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 err="1"/>
              <a:t>Farkınd</a:t>
            </a:r>
            <a:r>
              <a:rPr sz="2800" spc="-280" dirty="0" err="1"/>
              <a:t>a</a:t>
            </a:r>
            <a:r>
              <a:rPr sz="2800" spc="-70" dirty="0" err="1"/>
              <a:t>lık</a:t>
            </a:r>
            <a:r>
              <a:rPr sz="2800" spc="-235" dirty="0"/>
              <a:t> </a:t>
            </a:r>
            <a:r>
              <a:rPr sz="2800" spc="40" dirty="0" err="1"/>
              <a:t>i</a:t>
            </a:r>
            <a:r>
              <a:rPr lang="tr-TR" sz="2800" spc="40" dirty="0"/>
              <a:t>ç</a:t>
            </a:r>
            <a:r>
              <a:rPr sz="2800" spc="40" dirty="0"/>
              <a:t>in</a:t>
            </a:r>
            <a:r>
              <a:rPr sz="2800" spc="-235" dirty="0"/>
              <a:t> </a:t>
            </a:r>
            <a:r>
              <a:rPr sz="2800" spc="-315" dirty="0"/>
              <a:t>bu</a:t>
            </a:r>
            <a:r>
              <a:rPr sz="2800" spc="-235" dirty="0"/>
              <a:t> </a:t>
            </a:r>
            <a:r>
              <a:rPr sz="2800" spc="-215" dirty="0"/>
              <a:t>adı</a:t>
            </a:r>
            <a:r>
              <a:rPr sz="2800" spc="-430" dirty="0"/>
              <a:t>m</a:t>
            </a:r>
            <a:r>
              <a:rPr sz="2800" spc="-130" dirty="0"/>
              <a:t>lar</a:t>
            </a:r>
            <a:r>
              <a:rPr sz="2800" spc="-235" dirty="0"/>
              <a:t> </a:t>
            </a:r>
            <a:r>
              <a:rPr sz="2800" spc="-170" dirty="0"/>
              <a:t>sizlere</a:t>
            </a:r>
            <a:r>
              <a:rPr sz="2800" spc="-235" dirty="0"/>
              <a:t> </a:t>
            </a:r>
            <a:r>
              <a:rPr sz="2800" spc="-215" dirty="0"/>
              <a:t>yardı</a:t>
            </a:r>
            <a:r>
              <a:rPr sz="2800" spc="-420" dirty="0"/>
              <a:t>m</a:t>
            </a:r>
            <a:r>
              <a:rPr sz="2800" spc="-80" dirty="0"/>
              <a:t>cı</a:t>
            </a:r>
            <a:r>
              <a:rPr sz="2800" spc="-235" dirty="0"/>
              <a:t> </a:t>
            </a:r>
            <a:r>
              <a:rPr sz="2800" spc="-165" dirty="0"/>
              <a:t>olabi</a:t>
            </a:r>
            <a:r>
              <a:rPr sz="2800" spc="-105" dirty="0"/>
              <a:t>l</a:t>
            </a:r>
            <a:r>
              <a:rPr sz="2800" spc="-170" dirty="0"/>
              <a:t>ir;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54421" y="1366876"/>
            <a:ext cx="4629269" cy="327013"/>
          </a:xfrm>
          <a:prstGeom prst="rect">
            <a:avLst/>
          </a:prstGeom>
          <a:solidFill>
            <a:srgbClr val="CFE1F3"/>
          </a:solidFill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2000" spc="-20" dirty="0">
                <a:solidFill>
                  <a:schemeClr val="tx2"/>
                </a:solidFill>
                <a:latin typeface="Lucida Sans Unicode"/>
                <a:cs typeface="Lucida Sans Unicode"/>
              </a:rPr>
              <a:t>Kend</a:t>
            </a:r>
            <a:r>
              <a:rPr sz="2000" spc="-30" dirty="0">
                <a:solidFill>
                  <a:schemeClr val="tx2"/>
                </a:solidFill>
                <a:latin typeface="Lucida Sans Unicode"/>
                <a:cs typeface="Lucida Sans Unicode"/>
              </a:rPr>
              <a:t>in</a:t>
            </a:r>
            <a:r>
              <a:rPr sz="2000" spc="-100" dirty="0">
                <a:solidFill>
                  <a:schemeClr val="tx2"/>
                </a:solidFill>
                <a:latin typeface="Lucida Sans Unicode"/>
                <a:cs typeface="Lucida Sans Unicode"/>
              </a:rPr>
              <a:t>iz</a:t>
            </a:r>
            <a:r>
              <a:rPr sz="2000" spc="5" dirty="0">
                <a:solidFill>
                  <a:schemeClr val="tx2"/>
                </a:solidFill>
                <a:latin typeface="Lucida Sans Unicode"/>
                <a:cs typeface="Lucida Sans Unicode"/>
              </a:rPr>
              <a:t>e</a:t>
            </a:r>
            <a:r>
              <a:rPr sz="2000" spc="-130" dirty="0">
                <a:solidFill>
                  <a:schemeClr val="tx2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chemeClr val="tx2"/>
                </a:solidFill>
                <a:latin typeface="Lucida Sans Unicode"/>
                <a:cs typeface="Lucida Sans Unicode"/>
              </a:rPr>
              <a:t>Şunları</a:t>
            </a:r>
            <a:r>
              <a:rPr sz="2000" spc="-105" dirty="0">
                <a:solidFill>
                  <a:schemeClr val="tx2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chemeClr val="tx2"/>
                </a:solidFill>
                <a:latin typeface="Lucida Sans Unicode"/>
                <a:cs typeface="Lucida Sans Unicode"/>
              </a:rPr>
              <a:t>Sorun:</a:t>
            </a:r>
            <a:endParaRPr sz="2000" dirty="0">
              <a:solidFill>
                <a:schemeClr val="tx2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421" y="1809561"/>
            <a:ext cx="8689579" cy="233140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dirty="0">
                <a:latin typeface="Lucida Sans Unicode"/>
                <a:cs typeface="Lucida Sans Unicode"/>
              </a:rPr>
              <a:t>Şu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anda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nasıl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hissediyorum?</a:t>
            </a:r>
            <a:endParaRPr dirty="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pc="45" dirty="0">
                <a:latin typeface="Lucida Sans Unicode"/>
                <a:cs typeface="Lucida Sans Unicode"/>
              </a:rPr>
              <a:t>Bu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hi</a:t>
            </a:r>
            <a:r>
              <a:rPr spc="-50" dirty="0">
                <a:latin typeface="Lucida Sans Unicode"/>
                <a:cs typeface="Lucida Sans Unicode"/>
              </a:rPr>
              <a:t>s</a:t>
            </a:r>
            <a:r>
              <a:rPr spc="-45" dirty="0">
                <a:latin typeface="Lucida Sans Unicode"/>
                <a:cs typeface="Lucida Sans Unicode"/>
              </a:rPr>
              <a:t>s</a:t>
            </a:r>
            <a:r>
              <a:rPr spc="-50" dirty="0">
                <a:latin typeface="Lucida Sans Unicode"/>
                <a:cs typeface="Lucida Sans Unicode"/>
              </a:rPr>
              <a:t>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b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10" dirty="0">
                <a:latin typeface="Lucida Sans Unicode"/>
                <a:cs typeface="Lucida Sans Unicode"/>
              </a:rPr>
              <a:t>d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40" dirty="0">
                <a:latin typeface="Lucida Sans Unicode"/>
                <a:cs typeface="Lucida Sans Unicode"/>
              </a:rPr>
              <a:t>n</a:t>
            </a:r>
            <a:r>
              <a:rPr spc="-15" dirty="0">
                <a:latin typeface="Lucida Sans Unicode"/>
                <a:cs typeface="Lucida Sans Unicode"/>
              </a:rPr>
              <a:t>i</a:t>
            </a:r>
            <a:r>
              <a:rPr spc="-45" dirty="0">
                <a:latin typeface="Lucida Sans Unicode"/>
                <a:cs typeface="Lucida Sans Unicode"/>
              </a:rPr>
              <a:t>m</a:t>
            </a:r>
            <a:r>
              <a:rPr spc="-25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ne</a:t>
            </a:r>
            <a:r>
              <a:rPr spc="-5" dirty="0">
                <a:latin typeface="Lucida Sans Unicode"/>
                <a:cs typeface="Lucida Sans Unicode"/>
              </a:rPr>
              <a:t>r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65" dirty="0">
                <a:latin typeface="Lucida Sans Unicode"/>
                <a:cs typeface="Lucida Sans Unicode"/>
              </a:rPr>
              <a:t>s</a:t>
            </a:r>
            <a:r>
              <a:rPr spc="-30" dirty="0">
                <a:latin typeface="Lucida Sans Unicode"/>
                <a:cs typeface="Lucida Sans Unicode"/>
              </a:rPr>
              <a:t>i</a:t>
            </a:r>
            <a:r>
              <a:rPr spc="-15" dirty="0">
                <a:latin typeface="Lucida Sans Unicode"/>
                <a:cs typeface="Lucida Sans Unicode"/>
              </a:rPr>
              <a:t>nd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endParaRPr dirty="0">
              <a:latin typeface="Lucida Sans Unicode"/>
              <a:cs typeface="Lucida Sans Unicode"/>
            </a:endParaRPr>
          </a:p>
          <a:p>
            <a:pPr marL="329565">
              <a:lnSpc>
                <a:spcPct val="100000"/>
              </a:lnSpc>
              <a:spcBef>
                <a:spcPts val="840"/>
              </a:spcBef>
            </a:pPr>
            <a:r>
              <a:rPr spc="-20" dirty="0">
                <a:latin typeface="Lucida Sans Unicode"/>
                <a:cs typeface="Lucida Sans Unicode"/>
              </a:rPr>
              <a:t>deneyimliyorum?</a:t>
            </a:r>
            <a:r>
              <a:rPr spc="-11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Bedeninizi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kontrol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edin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ve</a:t>
            </a:r>
            <a:endParaRPr dirty="0">
              <a:latin typeface="Lucida Sans Unicode"/>
              <a:cs typeface="Lucida Sans Unicode"/>
            </a:endParaRPr>
          </a:p>
          <a:p>
            <a:pPr marL="329565" marR="278765">
              <a:lnSpc>
                <a:spcPct val="150000"/>
              </a:lnSpc>
            </a:pPr>
            <a:r>
              <a:rPr spc="-25" dirty="0">
                <a:latin typeface="Lucida Sans Unicode"/>
                <a:cs typeface="Lucida Sans Unicode"/>
              </a:rPr>
              <a:t>duygunun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fiziksel</a:t>
            </a:r>
            <a:r>
              <a:rPr spc="-13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anlamdaki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bağlantısını </a:t>
            </a:r>
            <a:r>
              <a:rPr spc="-42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bulun.</a:t>
            </a:r>
            <a:endParaRPr dirty="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pc="50" dirty="0">
                <a:latin typeface="Lucida Sans Unicode"/>
                <a:cs typeface="Lucida Sans Unicode"/>
              </a:rPr>
              <a:t>Bu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hi</a:t>
            </a:r>
            <a:r>
              <a:rPr spc="-60" dirty="0">
                <a:latin typeface="Lucida Sans Unicode"/>
                <a:cs typeface="Lucida Sans Unicode"/>
              </a:rPr>
              <a:t>ss</a:t>
            </a:r>
            <a:r>
              <a:rPr spc="-25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geçme</a:t>
            </a:r>
            <a:r>
              <a:rPr spc="-60" dirty="0">
                <a:latin typeface="Lucida Sans Unicode"/>
                <a:cs typeface="Lucida Sans Unicode"/>
              </a:rPr>
              <a:t>s</a:t>
            </a:r>
            <a:r>
              <a:rPr spc="-50" dirty="0">
                <a:latin typeface="Lucida Sans Unicode"/>
                <a:cs typeface="Lucida Sans Unicode"/>
              </a:rPr>
              <a:t>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i</a:t>
            </a:r>
            <a:r>
              <a:rPr spc="-60" dirty="0">
                <a:latin typeface="Lucida Sans Unicode"/>
                <a:cs typeface="Lucida Sans Unicode"/>
              </a:rPr>
              <a:t>ç</a:t>
            </a:r>
            <a:r>
              <a:rPr spc="-30" dirty="0">
                <a:latin typeface="Lucida Sans Unicode"/>
                <a:cs typeface="Lucida Sans Unicode"/>
              </a:rPr>
              <a:t>in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neye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ih</a:t>
            </a:r>
            <a:r>
              <a:rPr spc="-35" dirty="0">
                <a:latin typeface="Lucida Sans Unicode"/>
                <a:cs typeface="Lucida Sans Unicode"/>
              </a:rPr>
              <a:t>t</a:t>
            </a:r>
            <a:r>
              <a:rPr spc="-30" dirty="0">
                <a:latin typeface="Lucida Sans Unicode"/>
                <a:cs typeface="Lucida Sans Unicode"/>
              </a:rPr>
              <a:t>iyacım</a:t>
            </a:r>
            <a:r>
              <a:rPr spc="-12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var?</a:t>
            </a:r>
          </a:p>
          <a:p>
            <a:pPr marL="329565" indent="-317500">
              <a:lnSpc>
                <a:spcPct val="100000"/>
              </a:lnSpc>
              <a:spcBef>
                <a:spcPts val="84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pc="-15" dirty="0">
                <a:latin typeface="Lucida Sans Unicode"/>
                <a:cs typeface="Lucida Sans Unicode"/>
              </a:rPr>
              <a:t>İ</a:t>
            </a:r>
            <a:r>
              <a:rPr spc="-25" dirty="0">
                <a:latin typeface="Lucida Sans Unicode"/>
                <a:cs typeface="Lucida Sans Unicode"/>
              </a:rPr>
              <a:t>htiyac</a:t>
            </a:r>
            <a:r>
              <a:rPr spc="-60" dirty="0">
                <a:latin typeface="Lucida Sans Unicode"/>
                <a:cs typeface="Lucida Sans Unicode"/>
              </a:rPr>
              <a:t>ı</a:t>
            </a:r>
            <a:r>
              <a:rPr spc="-40" dirty="0">
                <a:latin typeface="Lucida Sans Unicode"/>
                <a:cs typeface="Lucida Sans Unicode"/>
              </a:rPr>
              <a:t>n</a:t>
            </a:r>
            <a:r>
              <a:rPr spc="-30" dirty="0">
                <a:latin typeface="Lucida Sans Unicode"/>
                <a:cs typeface="Lucida Sans Unicode"/>
              </a:rPr>
              <a:t>ı</a:t>
            </a:r>
            <a:r>
              <a:rPr spc="-150" dirty="0">
                <a:latin typeface="Lucida Sans Unicode"/>
                <a:cs typeface="Lucida Sans Unicode"/>
              </a:rPr>
              <a:t>z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o</a:t>
            </a:r>
            <a:r>
              <a:rPr spc="-15" dirty="0">
                <a:latin typeface="Lucida Sans Unicode"/>
                <a:cs typeface="Lucida Sans Unicode"/>
              </a:rPr>
              <a:t>l</a:t>
            </a:r>
            <a:r>
              <a:rPr spc="-10" dirty="0">
                <a:latin typeface="Lucida Sans Unicode"/>
                <a:cs typeface="Lucida Sans Unicode"/>
              </a:rPr>
              <a:t>an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ş</a:t>
            </a:r>
            <a:r>
              <a:rPr spc="-15" dirty="0">
                <a:latin typeface="Lucida Sans Unicode"/>
                <a:cs typeface="Lucida Sans Unicode"/>
              </a:rPr>
              <a:t>e</a:t>
            </a:r>
            <a:r>
              <a:rPr spc="-40" dirty="0">
                <a:latin typeface="Lucida Sans Unicode"/>
                <a:cs typeface="Lucida Sans Unicode"/>
              </a:rPr>
              <a:t>yi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b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50" dirty="0">
                <a:latin typeface="Lucida Sans Unicode"/>
                <a:cs typeface="Lucida Sans Unicode"/>
              </a:rPr>
              <a:t>li</a:t>
            </a:r>
            <a:r>
              <a:rPr spc="-35" dirty="0">
                <a:latin typeface="Lucida Sans Unicode"/>
                <a:cs typeface="Lucida Sans Unicode"/>
              </a:rPr>
              <a:t>r</a:t>
            </a:r>
            <a:r>
              <a:rPr spc="-20" dirty="0">
                <a:latin typeface="Lucida Sans Unicode"/>
                <a:cs typeface="Lucida Sans Unicode"/>
              </a:rPr>
              <a:t>l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50" dirty="0">
                <a:latin typeface="Lucida Sans Unicode"/>
                <a:cs typeface="Lucida Sans Unicode"/>
              </a:rPr>
              <a:t>y</a:t>
            </a:r>
            <a:r>
              <a:rPr spc="-40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v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yap</a:t>
            </a:r>
            <a:r>
              <a:rPr spc="-10" dirty="0">
                <a:latin typeface="Lucida Sans Unicode"/>
                <a:cs typeface="Lucida Sans Unicode"/>
              </a:rPr>
              <a:t>ı</a:t>
            </a:r>
            <a:r>
              <a:rPr spc="-40" dirty="0">
                <a:latin typeface="Lucida Sans Unicode"/>
                <a:cs typeface="Lucida Sans Unicode"/>
              </a:rPr>
              <a:t>n.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F242E68-96DB-4CB2-9666-7FE2FA78CDE9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B2E2AE9-F5B5-4ECA-88A0-7A3A34C75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6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782" y="309048"/>
            <a:ext cx="65925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235" dirty="0" err="1">
                <a:solidFill>
                  <a:schemeClr val="tx2"/>
                </a:solidFill>
              </a:rPr>
              <a:t>Farkınd</a:t>
            </a:r>
            <a:r>
              <a:rPr sz="2800" spc="-280" dirty="0" err="1">
                <a:solidFill>
                  <a:schemeClr val="tx2"/>
                </a:solidFill>
              </a:rPr>
              <a:t>a</a:t>
            </a:r>
            <a:r>
              <a:rPr sz="2800" spc="-70" dirty="0" err="1">
                <a:solidFill>
                  <a:schemeClr val="tx2"/>
                </a:solidFill>
              </a:rPr>
              <a:t>lık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40" dirty="0" err="1">
                <a:solidFill>
                  <a:schemeClr val="tx2"/>
                </a:solidFill>
              </a:rPr>
              <a:t>i</a:t>
            </a:r>
            <a:r>
              <a:rPr lang="tr-TR" sz="2800" spc="40" dirty="0">
                <a:solidFill>
                  <a:schemeClr val="tx2"/>
                </a:solidFill>
              </a:rPr>
              <a:t>ç</a:t>
            </a:r>
            <a:r>
              <a:rPr sz="2800" spc="40" dirty="0">
                <a:solidFill>
                  <a:schemeClr val="tx2"/>
                </a:solidFill>
              </a:rPr>
              <a:t>in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315" dirty="0">
                <a:solidFill>
                  <a:schemeClr val="tx2"/>
                </a:solidFill>
              </a:rPr>
              <a:t>bu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215" dirty="0">
                <a:solidFill>
                  <a:schemeClr val="tx2"/>
                </a:solidFill>
              </a:rPr>
              <a:t>adı</a:t>
            </a:r>
            <a:r>
              <a:rPr sz="2800" spc="-430" dirty="0">
                <a:solidFill>
                  <a:schemeClr val="tx2"/>
                </a:solidFill>
              </a:rPr>
              <a:t>m</a:t>
            </a:r>
            <a:r>
              <a:rPr sz="2800" spc="-130" dirty="0">
                <a:solidFill>
                  <a:schemeClr val="tx2"/>
                </a:solidFill>
              </a:rPr>
              <a:t>lar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170" dirty="0">
                <a:solidFill>
                  <a:schemeClr val="tx2"/>
                </a:solidFill>
              </a:rPr>
              <a:t>sizlere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215" dirty="0">
                <a:solidFill>
                  <a:schemeClr val="tx2"/>
                </a:solidFill>
              </a:rPr>
              <a:t>yardı</a:t>
            </a:r>
            <a:r>
              <a:rPr sz="2800" spc="-420" dirty="0">
                <a:solidFill>
                  <a:schemeClr val="tx2"/>
                </a:solidFill>
              </a:rPr>
              <a:t>m</a:t>
            </a:r>
            <a:r>
              <a:rPr sz="2800" spc="-80" dirty="0">
                <a:solidFill>
                  <a:schemeClr val="tx2"/>
                </a:solidFill>
              </a:rPr>
              <a:t>cı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165" dirty="0">
                <a:solidFill>
                  <a:schemeClr val="tx2"/>
                </a:solidFill>
              </a:rPr>
              <a:t>olabi</a:t>
            </a:r>
            <a:r>
              <a:rPr sz="2800" spc="-105" dirty="0">
                <a:solidFill>
                  <a:schemeClr val="tx2"/>
                </a:solidFill>
              </a:rPr>
              <a:t>l</a:t>
            </a:r>
            <a:r>
              <a:rPr sz="2800" spc="-170" dirty="0">
                <a:solidFill>
                  <a:schemeClr val="tx2"/>
                </a:solidFill>
              </a:rPr>
              <a:t>ir;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457200" y="1183005"/>
            <a:ext cx="8153400" cy="2884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 algn="just">
              <a:lnSpc>
                <a:spcPct val="150100"/>
              </a:lnSpc>
              <a:spcBef>
                <a:spcPts val="100"/>
              </a:spcBef>
            </a:pPr>
            <a:r>
              <a:rPr dirty="0"/>
              <a:t>Örn</a:t>
            </a:r>
            <a:r>
              <a:rPr spc="5" dirty="0"/>
              <a:t>e</a:t>
            </a:r>
            <a:r>
              <a:rPr spc="-50" dirty="0"/>
              <a:t>ği</a:t>
            </a:r>
            <a:r>
              <a:rPr spc="-70" dirty="0"/>
              <a:t>n;</a:t>
            </a:r>
            <a:r>
              <a:rPr spc="-110" dirty="0"/>
              <a:t> </a:t>
            </a:r>
            <a:endParaRPr lang="tr-TR" spc="-110" dirty="0"/>
          </a:p>
          <a:p>
            <a:pPr marL="0" marR="84455" indent="0" algn="just">
              <a:lnSpc>
                <a:spcPct val="150100"/>
              </a:lnSpc>
              <a:spcBef>
                <a:spcPts val="100"/>
              </a:spcBef>
              <a:buNone/>
            </a:pPr>
            <a:r>
              <a:rPr spc="-65" dirty="0" err="1"/>
              <a:t>Üz</a:t>
            </a:r>
            <a:r>
              <a:rPr spc="-70" dirty="0" err="1"/>
              <a:t>g</a:t>
            </a:r>
            <a:r>
              <a:rPr spc="-5" dirty="0" err="1"/>
              <a:t>ünüm</a:t>
            </a:r>
            <a:r>
              <a:rPr lang="tr-TR" spc="-105" dirty="0"/>
              <a:t> </a:t>
            </a:r>
            <a:r>
              <a:rPr spc="-10" dirty="0" err="1"/>
              <a:t>de</a:t>
            </a:r>
            <a:r>
              <a:rPr spc="-35" dirty="0" err="1"/>
              <a:t>di</a:t>
            </a:r>
            <a:r>
              <a:rPr spc="-30" dirty="0" err="1"/>
              <a:t>ni</a:t>
            </a:r>
            <a:r>
              <a:rPr spc="-110" dirty="0" err="1"/>
              <a:t>z</a:t>
            </a:r>
            <a:r>
              <a:rPr spc="-110" dirty="0"/>
              <a:t>.</a:t>
            </a:r>
            <a:r>
              <a:rPr lang="tr-TR" spc="-110" dirty="0"/>
              <a:t> </a:t>
            </a:r>
            <a:r>
              <a:rPr spc="30" dirty="0" err="1"/>
              <a:t>Bed</a:t>
            </a:r>
            <a:r>
              <a:rPr spc="-20" dirty="0" err="1"/>
              <a:t>en</a:t>
            </a:r>
            <a:r>
              <a:rPr spc="-5" dirty="0" err="1"/>
              <a:t>i</a:t>
            </a:r>
            <a:r>
              <a:rPr spc="-30" dirty="0" err="1"/>
              <a:t>ni</a:t>
            </a:r>
            <a:r>
              <a:rPr spc="-155" dirty="0" err="1"/>
              <a:t>z</a:t>
            </a:r>
            <a:r>
              <a:rPr spc="-10" dirty="0" err="1"/>
              <a:t>de</a:t>
            </a:r>
            <a:r>
              <a:rPr spc="-120" dirty="0"/>
              <a:t> </a:t>
            </a:r>
            <a:r>
              <a:rPr spc="-50" dirty="0" err="1"/>
              <a:t>is</a:t>
            </a:r>
            <a:r>
              <a:rPr spc="5" dirty="0" err="1"/>
              <a:t>e</a:t>
            </a:r>
            <a:r>
              <a:rPr lang="tr-TR" spc="5" dirty="0"/>
              <a:t> </a:t>
            </a:r>
            <a:r>
              <a:rPr spc="-45" dirty="0" err="1"/>
              <a:t>kalbinizde</a:t>
            </a:r>
            <a:r>
              <a:rPr spc="-114" dirty="0"/>
              <a:t> </a:t>
            </a:r>
            <a:r>
              <a:rPr spc="-45" dirty="0"/>
              <a:t>hissettiniz.</a:t>
            </a:r>
            <a:r>
              <a:rPr spc="-120" dirty="0"/>
              <a:t> </a:t>
            </a:r>
            <a:r>
              <a:rPr spc="45" dirty="0"/>
              <a:t>Bu</a:t>
            </a:r>
            <a:r>
              <a:rPr spc="-65" dirty="0"/>
              <a:t> </a:t>
            </a:r>
            <a:r>
              <a:rPr spc="-25" dirty="0"/>
              <a:t>duygunun</a:t>
            </a:r>
            <a:r>
              <a:rPr spc="-100" dirty="0"/>
              <a:t> </a:t>
            </a:r>
            <a:r>
              <a:rPr spc="-35" dirty="0"/>
              <a:t>yarattığı </a:t>
            </a:r>
            <a:r>
              <a:rPr spc="-430" dirty="0"/>
              <a:t> </a:t>
            </a:r>
            <a:r>
              <a:rPr spc="-10" dirty="0"/>
              <a:t>h</a:t>
            </a:r>
            <a:r>
              <a:rPr spc="-50" dirty="0"/>
              <a:t>i</a:t>
            </a:r>
            <a:r>
              <a:rPr spc="-45" dirty="0"/>
              <a:t>ss</a:t>
            </a:r>
            <a:r>
              <a:rPr spc="-50" dirty="0"/>
              <a:t>i</a:t>
            </a:r>
            <a:r>
              <a:rPr spc="-120" dirty="0"/>
              <a:t> </a:t>
            </a:r>
            <a:r>
              <a:rPr spc="-35" dirty="0"/>
              <a:t>kab</a:t>
            </a:r>
            <a:r>
              <a:rPr spc="-10" dirty="0"/>
              <a:t>u</a:t>
            </a:r>
            <a:r>
              <a:rPr spc="-50" dirty="0"/>
              <a:t>l</a:t>
            </a:r>
            <a:r>
              <a:rPr spc="-95" dirty="0"/>
              <a:t> </a:t>
            </a:r>
            <a:r>
              <a:rPr spc="10" dirty="0"/>
              <a:t>e</a:t>
            </a:r>
            <a:r>
              <a:rPr spc="-25" dirty="0"/>
              <a:t>d</a:t>
            </a:r>
            <a:r>
              <a:rPr spc="-50" dirty="0"/>
              <a:t>i</a:t>
            </a:r>
            <a:r>
              <a:rPr spc="-10" dirty="0"/>
              <a:t>n</a:t>
            </a:r>
            <a:r>
              <a:rPr spc="-70" dirty="0"/>
              <a:t>.</a:t>
            </a:r>
            <a:r>
              <a:rPr spc="-100" dirty="0"/>
              <a:t> </a:t>
            </a:r>
            <a:r>
              <a:rPr spc="-50" dirty="0"/>
              <a:t>A</a:t>
            </a:r>
            <a:r>
              <a:rPr spc="-25" dirty="0"/>
              <a:t>rd</a:t>
            </a:r>
            <a:r>
              <a:rPr spc="-50" dirty="0"/>
              <a:t>ı</a:t>
            </a:r>
            <a:r>
              <a:rPr spc="-10" dirty="0"/>
              <a:t>n</a:t>
            </a:r>
            <a:r>
              <a:rPr spc="-25" dirty="0"/>
              <a:t>d</a:t>
            </a:r>
            <a:r>
              <a:rPr spc="-5" dirty="0"/>
              <a:t>a</a:t>
            </a:r>
            <a:r>
              <a:rPr dirty="0"/>
              <a:t>n</a:t>
            </a:r>
            <a:r>
              <a:rPr spc="-70" dirty="0"/>
              <a:t>;</a:t>
            </a:r>
            <a:r>
              <a:rPr spc="-100" dirty="0"/>
              <a:t> </a:t>
            </a:r>
            <a:r>
              <a:rPr spc="20" dirty="0"/>
              <a:t>“</a:t>
            </a:r>
            <a:r>
              <a:rPr spc="45" dirty="0"/>
              <a:t>B</a:t>
            </a:r>
            <a:r>
              <a:rPr spc="-10" dirty="0"/>
              <a:t>u</a:t>
            </a:r>
            <a:r>
              <a:rPr spc="-95" dirty="0"/>
              <a:t> </a:t>
            </a:r>
            <a:r>
              <a:rPr spc="-25" dirty="0" err="1"/>
              <a:t>d</a:t>
            </a:r>
            <a:r>
              <a:rPr spc="-10" dirty="0" err="1"/>
              <a:t>u</a:t>
            </a:r>
            <a:r>
              <a:rPr spc="-45" dirty="0" err="1"/>
              <a:t>ygu</a:t>
            </a:r>
            <a:r>
              <a:rPr spc="-10" dirty="0" err="1"/>
              <a:t>nun</a:t>
            </a:r>
            <a:r>
              <a:rPr lang="tr-TR" spc="-10" dirty="0"/>
              <a:t> </a:t>
            </a:r>
            <a:r>
              <a:rPr spc="-35" dirty="0" err="1"/>
              <a:t>geçmesi</a:t>
            </a:r>
            <a:r>
              <a:rPr spc="-130" dirty="0"/>
              <a:t> </a:t>
            </a:r>
            <a:r>
              <a:rPr spc="-40" dirty="0"/>
              <a:t>için</a:t>
            </a:r>
            <a:r>
              <a:rPr spc="-105" dirty="0"/>
              <a:t> </a:t>
            </a:r>
            <a:r>
              <a:rPr spc="-5" dirty="0"/>
              <a:t>neye</a:t>
            </a:r>
            <a:r>
              <a:rPr spc="-100" dirty="0"/>
              <a:t> </a:t>
            </a:r>
            <a:r>
              <a:rPr spc="-30" dirty="0"/>
              <a:t>ihtiyacım</a:t>
            </a:r>
            <a:r>
              <a:rPr spc="-120" dirty="0"/>
              <a:t> </a:t>
            </a:r>
            <a:r>
              <a:rPr spc="-10" dirty="0"/>
              <a:t>var?”</a:t>
            </a:r>
            <a:r>
              <a:rPr spc="-90" dirty="0"/>
              <a:t> </a:t>
            </a:r>
            <a:r>
              <a:rPr spc="-20" dirty="0" err="1"/>
              <a:t>sorusunu</a:t>
            </a:r>
            <a:r>
              <a:rPr lang="tr-TR" spc="-20" dirty="0"/>
              <a:t> </a:t>
            </a:r>
            <a:r>
              <a:rPr spc="-45" dirty="0" err="1"/>
              <a:t>s</a:t>
            </a:r>
            <a:r>
              <a:rPr spc="-10" dirty="0" err="1"/>
              <a:t>o</a:t>
            </a:r>
            <a:r>
              <a:rPr dirty="0" err="1"/>
              <a:t>r</a:t>
            </a:r>
            <a:r>
              <a:rPr spc="-25" dirty="0" err="1"/>
              <a:t>d</a:t>
            </a:r>
            <a:r>
              <a:rPr spc="-10" dirty="0" err="1"/>
              <a:t>unu</a:t>
            </a:r>
            <a:r>
              <a:rPr spc="-150" dirty="0" err="1"/>
              <a:t>z</a:t>
            </a:r>
            <a:r>
              <a:rPr spc="-70" dirty="0"/>
              <a:t>.</a:t>
            </a:r>
            <a:r>
              <a:rPr spc="-110" dirty="0"/>
              <a:t> </a:t>
            </a:r>
            <a:r>
              <a:rPr spc="100" dirty="0"/>
              <a:t>B</a:t>
            </a:r>
            <a:r>
              <a:rPr spc="-10" dirty="0"/>
              <a:t>unun</a:t>
            </a:r>
            <a:r>
              <a:rPr spc="-85" dirty="0"/>
              <a:t> </a:t>
            </a:r>
            <a:r>
              <a:rPr spc="-50" dirty="0"/>
              <a:t>c</a:t>
            </a:r>
            <a:r>
              <a:rPr spc="10" dirty="0"/>
              <a:t>e</a:t>
            </a:r>
            <a:r>
              <a:rPr spc="-20" dirty="0"/>
              <a:t>v</a:t>
            </a:r>
            <a:r>
              <a:rPr spc="-15" dirty="0"/>
              <a:t>a</a:t>
            </a:r>
            <a:r>
              <a:rPr spc="-5" dirty="0"/>
              <a:t>b</a:t>
            </a:r>
            <a:r>
              <a:rPr spc="-50" dirty="0"/>
              <a:t>ı</a:t>
            </a:r>
            <a:r>
              <a:rPr spc="-10" dirty="0"/>
              <a:t>n</a:t>
            </a:r>
            <a:r>
              <a:rPr spc="-50" dirty="0"/>
              <a:t>ı</a:t>
            </a:r>
            <a:r>
              <a:rPr spc="-130" dirty="0"/>
              <a:t> </a:t>
            </a:r>
            <a:r>
              <a:rPr spc="-50" dirty="0"/>
              <a:t>i</a:t>
            </a:r>
            <a:r>
              <a:rPr spc="-45" dirty="0"/>
              <a:t>s</a:t>
            </a:r>
            <a:r>
              <a:rPr spc="10" dirty="0"/>
              <a:t>e</a:t>
            </a:r>
            <a:r>
              <a:rPr spc="-100" dirty="0"/>
              <a:t>,</a:t>
            </a:r>
            <a:r>
              <a:rPr spc="-114" dirty="0"/>
              <a:t> </a:t>
            </a:r>
            <a:r>
              <a:rPr spc="-5" dirty="0"/>
              <a:t>m</a:t>
            </a:r>
            <a:r>
              <a:rPr spc="-10" dirty="0"/>
              <a:t>u</a:t>
            </a:r>
            <a:r>
              <a:rPr spc="-30" dirty="0"/>
              <a:t>tlu</a:t>
            </a:r>
            <a:r>
              <a:rPr spc="-90" dirty="0"/>
              <a:t> </a:t>
            </a:r>
            <a:r>
              <a:rPr spc="-10" dirty="0"/>
              <a:t>o</a:t>
            </a:r>
            <a:r>
              <a:rPr spc="-50" dirty="0"/>
              <a:t>l</a:t>
            </a:r>
            <a:r>
              <a:rPr spc="-5" dirty="0"/>
              <a:t>m</a:t>
            </a:r>
            <a:r>
              <a:rPr spc="-35" dirty="0"/>
              <a:t>ak  </a:t>
            </a:r>
            <a:r>
              <a:rPr spc="-45" dirty="0"/>
              <a:t>ş</a:t>
            </a:r>
            <a:r>
              <a:rPr spc="10" dirty="0"/>
              <a:t>e</a:t>
            </a:r>
            <a:r>
              <a:rPr spc="-70" dirty="0"/>
              <a:t>kl</a:t>
            </a:r>
            <a:r>
              <a:rPr spc="-40" dirty="0"/>
              <a:t>i</a:t>
            </a:r>
            <a:r>
              <a:rPr spc="-10" dirty="0"/>
              <a:t>n</a:t>
            </a:r>
            <a:r>
              <a:rPr spc="-25" dirty="0"/>
              <a:t>d</a:t>
            </a:r>
            <a:r>
              <a:rPr spc="5" dirty="0"/>
              <a:t>e</a:t>
            </a:r>
            <a:r>
              <a:rPr spc="-114" dirty="0"/>
              <a:t> </a:t>
            </a:r>
            <a:r>
              <a:rPr spc="-20" dirty="0"/>
              <a:t>v</a:t>
            </a:r>
            <a:r>
              <a:rPr spc="10" dirty="0"/>
              <a:t>e</a:t>
            </a:r>
            <a:r>
              <a:rPr dirty="0"/>
              <a:t>r</a:t>
            </a:r>
            <a:r>
              <a:rPr spc="-25" dirty="0"/>
              <a:t>d</a:t>
            </a:r>
            <a:r>
              <a:rPr spc="-50" dirty="0"/>
              <a:t>i</a:t>
            </a:r>
            <a:r>
              <a:rPr spc="-10" dirty="0"/>
              <a:t>n</a:t>
            </a:r>
            <a:r>
              <a:rPr spc="-50" dirty="0"/>
              <a:t>i</a:t>
            </a:r>
            <a:r>
              <a:rPr spc="-150" dirty="0"/>
              <a:t>z</a:t>
            </a:r>
            <a:r>
              <a:rPr spc="-95" dirty="0"/>
              <a:t> </a:t>
            </a:r>
            <a:r>
              <a:rPr spc="-25" dirty="0"/>
              <a:t>d</a:t>
            </a:r>
            <a:r>
              <a:rPr spc="-50" dirty="0"/>
              <a:t>i</a:t>
            </a:r>
            <a:r>
              <a:rPr spc="-35" dirty="0"/>
              <a:t>y</a:t>
            </a:r>
            <a:r>
              <a:rPr spc="10" dirty="0"/>
              <a:t>e</a:t>
            </a:r>
            <a:r>
              <a:rPr spc="-60" dirty="0"/>
              <a:t>li</a:t>
            </a:r>
            <a:r>
              <a:rPr spc="-15" dirty="0"/>
              <a:t>m</a:t>
            </a:r>
            <a:r>
              <a:rPr spc="-70" dirty="0"/>
              <a:t>.</a:t>
            </a:r>
            <a:r>
              <a:rPr spc="-110" dirty="0"/>
              <a:t> </a:t>
            </a:r>
            <a:r>
              <a:rPr spc="65" dirty="0"/>
              <a:t>M</a:t>
            </a:r>
            <a:r>
              <a:rPr spc="-10" dirty="0"/>
              <a:t>u</a:t>
            </a:r>
            <a:r>
              <a:rPr spc="-30" dirty="0"/>
              <a:t>tlu</a:t>
            </a:r>
            <a:r>
              <a:rPr spc="-90" dirty="0"/>
              <a:t> </a:t>
            </a:r>
            <a:r>
              <a:rPr spc="-10" dirty="0"/>
              <a:t>o</a:t>
            </a:r>
            <a:r>
              <a:rPr spc="-50" dirty="0"/>
              <a:t>l</a:t>
            </a:r>
            <a:r>
              <a:rPr spc="-5" dirty="0"/>
              <a:t>m</a:t>
            </a:r>
            <a:r>
              <a:rPr spc="-45" dirty="0"/>
              <a:t>a</a:t>
            </a:r>
            <a:r>
              <a:rPr spc="-40" dirty="0"/>
              <a:t>k</a:t>
            </a:r>
            <a:r>
              <a:rPr spc="-110" dirty="0"/>
              <a:t> </a:t>
            </a:r>
            <a:r>
              <a:rPr spc="-50" dirty="0"/>
              <a:t>içi</a:t>
            </a:r>
            <a:r>
              <a:rPr spc="-10" dirty="0"/>
              <a:t>n</a:t>
            </a:r>
            <a:r>
              <a:rPr spc="-105" dirty="0"/>
              <a:t> </a:t>
            </a:r>
            <a:r>
              <a:rPr spc="-50" dirty="0"/>
              <a:t>il</a:t>
            </a:r>
            <a:r>
              <a:rPr spc="-60" dirty="0"/>
              <a:t>k  </a:t>
            </a:r>
            <a:r>
              <a:rPr spc="-10" dirty="0"/>
              <a:t>o</a:t>
            </a:r>
            <a:r>
              <a:rPr spc="-50" dirty="0"/>
              <a:t>l</a:t>
            </a:r>
            <a:r>
              <a:rPr spc="-5" dirty="0"/>
              <a:t>a</a:t>
            </a:r>
            <a:r>
              <a:rPr spc="5" dirty="0"/>
              <a:t>r</a:t>
            </a:r>
            <a:r>
              <a:rPr spc="-45" dirty="0"/>
              <a:t>a</a:t>
            </a:r>
            <a:r>
              <a:rPr spc="-40" dirty="0"/>
              <a:t>k</a:t>
            </a:r>
            <a:r>
              <a:rPr spc="-100" dirty="0"/>
              <a:t> </a:t>
            </a:r>
            <a:r>
              <a:rPr spc="-10" dirty="0"/>
              <a:t>n</a:t>
            </a:r>
            <a:r>
              <a:rPr spc="5" dirty="0"/>
              <a:t>e</a:t>
            </a:r>
            <a:r>
              <a:rPr spc="-90" dirty="0"/>
              <a:t> </a:t>
            </a:r>
            <a:r>
              <a:rPr spc="-10" dirty="0"/>
              <a:t>ya</a:t>
            </a:r>
            <a:r>
              <a:rPr spc="-25" dirty="0"/>
              <a:t>p</a:t>
            </a:r>
            <a:r>
              <a:rPr spc="-15" dirty="0"/>
              <a:t>a</a:t>
            </a:r>
            <a:r>
              <a:rPr spc="-5" dirty="0"/>
              <a:t>b</a:t>
            </a:r>
            <a:r>
              <a:rPr spc="-50" dirty="0"/>
              <a:t>il</a:t>
            </a:r>
            <a:r>
              <a:rPr spc="-60" dirty="0"/>
              <a:t>i</a:t>
            </a:r>
            <a:r>
              <a:rPr dirty="0"/>
              <a:t>r</a:t>
            </a:r>
            <a:r>
              <a:rPr spc="-55" dirty="0"/>
              <a:t>s</a:t>
            </a:r>
            <a:r>
              <a:rPr spc="-50" dirty="0"/>
              <a:t>i</a:t>
            </a:r>
            <a:r>
              <a:rPr spc="-20" dirty="0"/>
              <a:t>n</a:t>
            </a:r>
            <a:r>
              <a:rPr spc="-50" dirty="0"/>
              <a:t>i</a:t>
            </a:r>
            <a:r>
              <a:rPr spc="-160" dirty="0"/>
              <a:t>z</a:t>
            </a:r>
            <a:r>
              <a:rPr spc="10" dirty="0"/>
              <a:t>?</a:t>
            </a:r>
            <a:r>
              <a:rPr spc="-120" dirty="0"/>
              <a:t> </a:t>
            </a:r>
            <a:r>
              <a:rPr spc="-35" dirty="0"/>
              <a:t>Di</a:t>
            </a:r>
            <a:r>
              <a:rPr spc="-30" dirty="0"/>
              <a:t>y</a:t>
            </a:r>
            <a:r>
              <a:rPr spc="10" dirty="0"/>
              <a:t>e</a:t>
            </a:r>
            <a:r>
              <a:rPr spc="-50" dirty="0"/>
              <a:t>li</a:t>
            </a:r>
            <a:r>
              <a:rPr spc="-5" dirty="0"/>
              <a:t>m</a:t>
            </a:r>
            <a:r>
              <a:rPr spc="-130" dirty="0"/>
              <a:t> </a:t>
            </a:r>
            <a:r>
              <a:rPr spc="-70" dirty="0"/>
              <a:t>ki;</a:t>
            </a:r>
            <a:r>
              <a:rPr spc="-85" dirty="0"/>
              <a:t> </a:t>
            </a:r>
            <a:r>
              <a:rPr lang="tr-TR" spc="-35" dirty="0"/>
              <a:t>K</a:t>
            </a:r>
            <a:r>
              <a:rPr spc="-35" dirty="0" err="1"/>
              <a:t>itap</a:t>
            </a:r>
            <a:r>
              <a:rPr lang="tr-TR" spc="-35" dirty="0"/>
              <a:t> </a:t>
            </a:r>
            <a:r>
              <a:rPr lang="tr-TR" spc="-15" dirty="0"/>
              <a:t>o</a:t>
            </a:r>
            <a:r>
              <a:rPr lang="tr-TR" spc="-35" dirty="0"/>
              <a:t>k</a:t>
            </a:r>
            <a:r>
              <a:rPr spc="-35" dirty="0" err="1"/>
              <a:t>umak</a:t>
            </a:r>
            <a:r>
              <a:rPr spc="-90" dirty="0"/>
              <a:t> </a:t>
            </a:r>
            <a:r>
              <a:rPr spc="-20" dirty="0"/>
              <a:t>d</a:t>
            </a:r>
            <a:r>
              <a:rPr spc="5" dirty="0"/>
              <a:t>e</a:t>
            </a:r>
            <a:r>
              <a:rPr spc="-20" dirty="0"/>
              <a:t>di</a:t>
            </a:r>
            <a:r>
              <a:rPr spc="-35" dirty="0"/>
              <a:t>n</a:t>
            </a:r>
            <a:r>
              <a:rPr spc="-90" dirty="0"/>
              <a:t>iz.</a:t>
            </a:r>
            <a:r>
              <a:rPr spc="-114" dirty="0"/>
              <a:t> </a:t>
            </a:r>
            <a:r>
              <a:rPr spc="-20" dirty="0"/>
              <a:t>Gid</a:t>
            </a:r>
            <a:r>
              <a:rPr spc="-30" dirty="0"/>
              <a:t>in</a:t>
            </a:r>
            <a:r>
              <a:rPr spc="-90" dirty="0"/>
              <a:t> 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95" dirty="0"/>
              <a:t> </a:t>
            </a:r>
            <a:r>
              <a:rPr spc="-15" dirty="0"/>
              <a:t>o</a:t>
            </a:r>
            <a:r>
              <a:rPr spc="-10" dirty="0"/>
              <a:t>nu</a:t>
            </a:r>
            <a:r>
              <a:rPr spc="-80" dirty="0"/>
              <a:t> </a:t>
            </a:r>
            <a:r>
              <a:rPr spc="-15" dirty="0"/>
              <a:t>yap</a:t>
            </a:r>
            <a:r>
              <a:rPr spc="-20" dirty="0"/>
              <a:t>ı</a:t>
            </a:r>
            <a:r>
              <a:rPr spc="-35" dirty="0"/>
              <a:t>n</a:t>
            </a:r>
            <a:r>
              <a:rPr spc="-70" dirty="0"/>
              <a:t>.</a:t>
            </a:r>
            <a:r>
              <a:rPr spc="-110" dirty="0"/>
              <a:t> </a:t>
            </a:r>
            <a:r>
              <a:rPr spc="50" dirty="0"/>
              <a:t>Bu</a:t>
            </a:r>
            <a:r>
              <a:rPr lang="tr-TR" spc="50" dirty="0"/>
              <a:t> </a:t>
            </a:r>
            <a:r>
              <a:rPr spc="-50" dirty="0" err="1"/>
              <a:t>ç</a:t>
            </a:r>
            <a:r>
              <a:rPr spc="-10" dirty="0" err="1"/>
              <a:t>ö</a:t>
            </a:r>
            <a:r>
              <a:rPr spc="-150" dirty="0" err="1"/>
              <a:t>z</a:t>
            </a:r>
            <a:r>
              <a:rPr spc="-10" dirty="0" err="1"/>
              <a:t>ü</a:t>
            </a:r>
            <a:r>
              <a:rPr spc="-5" dirty="0" err="1"/>
              <a:t>m</a:t>
            </a:r>
            <a:r>
              <a:rPr spc="-105" dirty="0"/>
              <a:t> </a:t>
            </a:r>
            <a:r>
              <a:rPr spc="-10" dirty="0"/>
              <a:t>o</a:t>
            </a:r>
            <a:r>
              <a:rPr spc="-25" dirty="0"/>
              <a:t>d</a:t>
            </a:r>
            <a:r>
              <a:rPr spc="-55" dirty="0"/>
              <a:t>akl</a:t>
            </a:r>
            <a:r>
              <a:rPr spc="-30" dirty="0"/>
              <a:t>ı</a:t>
            </a:r>
            <a:r>
              <a:rPr spc="-105" dirty="0"/>
              <a:t> </a:t>
            </a:r>
            <a:r>
              <a:rPr spc="-25" dirty="0"/>
              <a:t>b</a:t>
            </a:r>
            <a:r>
              <a:rPr spc="-50" dirty="0"/>
              <a:t>i</a:t>
            </a:r>
            <a:r>
              <a:rPr dirty="0"/>
              <a:t>r</a:t>
            </a:r>
            <a:r>
              <a:rPr spc="-95" dirty="0"/>
              <a:t> </a:t>
            </a:r>
            <a:r>
              <a:rPr spc="-10" dirty="0"/>
              <a:t>ya</a:t>
            </a:r>
            <a:r>
              <a:rPr spc="-45" dirty="0"/>
              <a:t>kla</a:t>
            </a:r>
            <a:r>
              <a:rPr spc="-40" dirty="0"/>
              <a:t>ş</a:t>
            </a:r>
            <a:r>
              <a:rPr spc="-50" dirty="0"/>
              <a:t>ı</a:t>
            </a:r>
            <a:r>
              <a:rPr spc="-15" dirty="0"/>
              <a:t>m</a:t>
            </a:r>
            <a:r>
              <a:rPr spc="-25" dirty="0"/>
              <a:t>d</a:t>
            </a:r>
            <a:r>
              <a:rPr spc="-60" dirty="0"/>
              <a:t>ı</a:t>
            </a:r>
            <a:r>
              <a:rPr dirty="0"/>
              <a:t>r</a:t>
            </a:r>
            <a:r>
              <a:rPr spc="-70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F242E68-96DB-4CB2-9666-7FE2FA78CDE9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F682AF5D-E36F-4580-9D2C-EB705A542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343" y="974528"/>
            <a:ext cx="6492240" cy="258762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40" dirty="0">
                <a:latin typeface="Lucida Sans Unicode"/>
                <a:cs typeface="Lucida Sans Unicode"/>
              </a:rPr>
              <a:t>Duygularımız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günlük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hayatta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ilişki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kurma,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ilişkileri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sürdürme,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yargılama,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karar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Lucida Sans Unicode"/>
                <a:cs typeface="Lucida Sans Unicode"/>
              </a:rPr>
              <a:t>verme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vb.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birçok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işlevimizi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önemli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ölçüde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etkileyen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unsurlardır.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Bu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duyguları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latin typeface="Lucida Sans Unicode"/>
                <a:cs typeface="Lucida Sans Unicode"/>
              </a:rPr>
              <a:t>deneyimlemek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insan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yaşantısı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için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çok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önemli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gereklidir.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Fakat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duygularımız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30" dirty="0">
                <a:latin typeface="Lucida Sans Unicode"/>
                <a:cs typeface="Lucida Sans Unicode"/>
              </a:rPr>
              <a:t>üzerine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kontrolümüzü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kaybettiğimiz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zamanlar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olabilir.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5" dirty="0">
                <a:latin typeface="Lucida Sans Unicode"/>
                <a:cs typeface="Lucida Sans Unicode"/>
              </a:rPr>
              <a:t>Böyle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anlarda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40" dirty="0">
                <a:latin typeface="Lucida Sans Unicode"/>
                <a:cs typeface="Lucida Sans Unicode"/>
              </a:rPr>
              <a:t>duygularımızla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nasıl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baş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edeceğimize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dair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ipuçları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slaytta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sizlerle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paylaşılmıştır.</a:t>
            </a:r>
            <a:endParaRPr sz="1400">
              <a:latin typeface="Lucida Sans Unicode"/>
              <a:cs typeface="Lucida Sans Unicode"/>
            </a:endParaRPr>
          </a:p>
          <a:p>
            <a:pPr marL="12700" marR="138430">
              <a:lnSpc>
                <a:spcPct val="150000"/>
              </a:lnSpc>
            </a:pPr>
            <a:r>
              <a:rPr sz="1400" spc="-30" dirty="0">
                <a:latin typeface="Lucida Sans Unicode"/>
                <a:cs typeface="Lucida Sans Unicode"/>
              </a:rPr>
              <a:t>Duygularının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bu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duyguların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işlevlerinin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farkında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olan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kişi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hem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kendinin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fa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5" dirty="0">
                <a:latin typeface="Lucida Sans Unicode"/>
                <a:cs typeface="Lucida Sans Unicode"/>
              </a:rPr>
              <a:t>nd</a:t>
            </a:r>
            <a:r>
              <a:rPr sz="1400" spc="-35" dirty="0">
                <a:latin typeface="Lucida Sans Unicode"/>
                <a:cs typeface="Lucida Sans Unicode"/>
              </a:rPr>
              <a:t>ad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he</a:t>
            </a:r>
            <a:r>
              <a:rPr sz="1400" spc="-5" dirty="0">
                <a:latin typeface="Lucida Sans Unicode"/>
                <a:cs typeface="Lucida Sans Unicode"/>
              </a:rPr>
              <a:t>m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dü</a:t>
            </a:r>
            <a:r>
              <a:rPr sz="1400" spc="-20" dirty="0">
                <a:latin typeface="Lucida Sans Unicode"/>
                <a:cs typeface="Lucida Sans Unicode"/>
              </a:rPr>
              <a:t>nyayı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am</a:t>
            </a:r>
            <a:r>
              <a:rPr sz="1400" spc="-5" dirty="0">
                <a:latin typeface="Lucida Sans Unicode"/>
                <a:cs typeface="Lucida Sans Unicode"/>
              </a:rPr>
              <a:t>la</a:t>
            </a:r>
            <a:r>
              <a:rPr sz="1400" spc="-15" dirty="0">
                <a:latin typeface="Lucida Sans Unicode"/>
                <a:cs typeface="Lucida Sans Unicode"/>
              </a:rPr>
              <a:t>ndırm</a:t>
            </a:r>
            <a:r>
              <a:rPr sz="1400" spc="-30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da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15" dirty="0">
                <a:latin typeface="Lucida Sans Unicode"/>
                <a:cs typeface="Lucida Sans Unicode"/>
              </a:rPr>
              <a:t>nd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bakış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aç</a:t>
            </a:r>
            <a:r>
              <a:rPr sz="1400" spc="-15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s</a:t>
            </a:r>
            <a:r>
              <a:rPr sz="1400" spc="-45" dirty="0">
                <a:latin typeface="Lucida Sans Unicode"/>
                <a:cs typeface="Lucida Sans Unicode"/>
              </a:rPr>
              <a:t>ı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30" dirty="0">
                <a:latin typeface="Lucida Sans Unicode"/>
                <a:cs typeface="Lucida Sans Unicode"/>
              </a:rPr>
              <a:t>ayırdımındadır.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3E371E-8C66-4D2D-ABF7-A1052BE64102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683062-4E8D-455E-823E-A4CD43AD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23850" y="387373"/>
            <a:ext cx="411794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549275">
              <a:lnSpc>
                <a:spcPct val="100000"/>
              </a:lnSpc>
              <a:spcBef>
                <a:spcPts val="100"/>
              </a:spcBef>
            </a:pPr>
            <a:r>
              <a:rPr b="1" spc="-515" dirty="0">
                <a:solidFill>
                  <a:schemeClr val="tx2"/>
                </a:solidFill>
              </a:rPr>
              <a:t>Duygu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530" dirty="0">
                <a:solidFill>
                  <a:schemeClr val="tx2"/>
                </a:solidFill>
              </a:rPr>
              <a:t>De</a:t>
            </a:r>
            <a:r>
              <a:rPr b="1" spc="-484" dirty="0">
                <a:solidFill>
                  <a:schemeClr val="tx2"/>
                </a:solidFill>
              </a:rPr>
              <a:t>d</a:t>
            </a:r>
            <a:r>
              <a:rPr b="1" spc="-245" dirty="0">
                <a:solidFill>
                  <a:schemeClr val="tx2"/>
                </a:solidFill>
              </a:rPr>
              <a:t>iğimiz  </a:t>
            </a:r>
            <a:r>
              <a:rPr b="1" spc="-415" dirty="0">
                <a:solidFill>
                  <a:schemeClr val="tx2"/>
                </a:solidFill>
              </a:rPr>
              <a:t>Şey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350" dirty="0">
                <a:solidFill>
                  <a:schemeClr val="tx2"/>
                </a:solidFill>
              </a:rPr>
              <a:t>Nedi</a:t>
            </a:r>
            <a:r>
              <a:rPr b="1" spc="-275" dirty="0">
                <a:solidFill>
                  <a:schemeClr val="tx2"/>
                </a:solidFill>
              </a:rPr>
              <a:t>r</a:t>
            </a:r>
            <a:r>
              <a:rPr b="1" spc="55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8609" y="1517396"/>
            <a:ext cx="3588385" cy="2275623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2000" spc="-35" dirty="0">
                <a:latin typeface="Lucida Sans Unicode"/>
                <a:cs typeface="Lucida Sans Unicode"/>
              </a:rPr>
              <a:t>Duygular;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bir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60" dirty="0">
                <a:latin typeface="Lucida Sans Unicode"/>
                <a:cs typeface="Lucida Sans Unicode"/>
              </a:rPr>
              <a:t>kişi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tarafından,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birine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5" dirty="0" err="1">
                <a:latin typeface="Lucida Sans Unicode"/>
                <a:cs typeface="Lucida Sans Unicode"/>
              </a:rPr>
              <a:t>veya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25" dirty="0" err="1">
                <a:latin typeface="Lucida Sans Unicode"/>
                <a:cs typeface="Lucida Sans Unicode"/>
              </a:rPr>
              <a:t>bir</a:t>
            </a:r>
            <a:r>
              <a:rPr lang="tr-TR" sz="2000" spc="-25" dirty="0">
                <a:latin typeface="Lucida Sans Unicode"/>
                <a:cs typeface="Lucida Sans Unicode"/>
              </a:rPr>
              <a:t> </a:t>
            </a:r>
            <a:r>
              <a:rPr sz="2000" spc="-15" dirty="0" err="1">
                <a:latin typeface="Lucida Sans Unicode"/>
                <a:cs typeface="Lucida Sans Unicode"/>
              </a:rPr>
              <a:t>şeye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yöneltilen </a:t>
            </a:r>
            <a:r>
              <a:rPr sz="2000" spc="-35" dirty="0">
                <a:latin typeface="Lucida Sans Unicode"/>
                <a:cs typeface="Lucida Sans Unicode"/>
              </a:rPr>
              <a:t>hislerdir. </a:t>
            </a:r>
            <a:r>
              <a:rPr sz="2000" spc="45" dirty="0">
                <a:latin typeface="Lucida Sans Unicode"/>
                <a:cs typeface="Lucida Sans Unicode"/>
              </a:rPr>
              <a:t>Bu </a:t>
            </a:r>
            <a:r>
              <a:rPr sz="2000" spc="-25" dirty="0">
                <a:latin typeface="Lucida Sans Unicode"/>
                <a:cs typeface="Lucida Sans Unicode"/>
              </a:rPr>
              <a:t>hisler </a:t>
            </a:r>
            <a:r>
              <a:rPr sz="2000" spc="-45" dirty="0">
                <a:latin typeface="Lucida Sans Unicode"/>
                <a:cs typeface="Lucida Sans Unicode"/>
              </a:rPr>
              <a:t>kişinin </a:t>
            </a:r>
            <a:r>
              <a:rPr sz="2000" spc="-40" dirty="0">
                <a:latin typeface="Lucida Sans Unicode"/>
                <a:cs typeface="Lucida Sans Unicode"/>
              </a:rPr>
              <a:t> yaşadığı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andan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ana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değişebilir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ve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40" dirty="0" err="1">
                <a:latin typeface="Lucida Sans Unicode"/>
                <a:cs typeface="Lucida Sans Unicode"/>
              </a:rPr>
              <a:t>mutluluk</a:t>
            </a:r>
            <a:r>
              <a:rPr sz="2000" spc="-40" dirty="0">
                <a:latin typeface="Lucida Sans Unicode"/>
                <a:cs typeface="Lucida Sans Unicode"/>
              </a:rPr>
              <a:t>,</a:t>
            </a:r>
            <a:r>
              <a:rPr lang="tr-TR" sz="2000" dirty="0">
                <a:latin typeface="Lucida Sans Unicode"/>
                <a:cs typeface="Lucida Sans Unicode"/>
              </a:rPr>
              <a:t> </a:t>
            </a:r>
            <a:r>
              <a:rPr sz="2000" spc="-45" dirty="0" err="1">
                <a:latin typeface="Lucida Sans Unicode"/>
                <a:cs typeface="Lucida Sans Unicode"/>
              </a:rPr>
              <a:t>hüzün</a:t>
            </a:r>
            <a:r>
              <a:rPr sz="2000" spc="-45" dirty="0">
                <a:latin typeface="Lucida Sans Unicode"/>
                <a:cs typeface="Lucida Sans Unicode"/>
              </a:rPr>
              <a:t>,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üzüntü,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90" dirty="0">
                <a:latin typeface="Lucida Sans Unicode"/>
                <a:cs typeface="Lucida Sans Unicode"/>
              </a:rPr>
              <a:t>k</a:t>
            </a:r>
            <a:r>
              <a:rPr sz="2000" spc="-5" dirty="0">
                <a:latin typeface="Lucida Sans Unicode"/>
                <a:cs typeface="Lucida Sans Unicode"/>
              </a:rPr>
              <a:t>or</a:t>
            </a:r>
            <a:r>
              <a:rPr sz="2000" spc="-90" dirty="0">
                <a:latin typeface="Lucida Sans Unicode"/>
                <a:cs typeface="Lucida Sans Unicode"/>
              </a:rPr>
              <a:t>k</a:t>
            </a:r>
            <a:r>
              <a:rPr sz="2000" spc="-10" dirty="0">
                <a:latin typeface="Lucida Sans Unicode"/>
                <a:cs typeface="Lucida Sans Unicode"/>
              </a:rPr>
              <a:t>u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vb</a:t>
            </a:r>
            <a:r>
              <a:rPr sz="2000" spc="-70" dirty="0">
                <a:latin typeface="Lucida Sans Unicode"/>
                <a:cs typeface="Lucida Sans Unicode"/>
              </a:rPr>
              <a:t>.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55" dirty="0" err="1">
                <a:latin typeface="Lucida Sans Unicode"/>
                <a:cs typeface="Lucida Sans Unicode"/>
              </a:rPr>
              <a:t>şeki</a:t>
            </a:r>
            <a:r>
              <a:rPr sz="2000" spc="-30" dirty="0" err="1">
                <a:latin typeface="Lucida Sans Unicode"/>
                <a:cs typeface="Lucida Sans Unicode"/>
              </a:rPr>
              <a:t>l</a:t>
            </a:r>
            <a:r>
              <a:rPr sz="2000" spc="-10" dirty="0" err="1">
                <a:latin typeface="Lucida Sans Unicode"/>
                <a:cs typeface="Lucida Sans Unicode"/>
              </a:rPr>
              <a:t>de</a:t>
            </a:r>
            <a:r>
              <a:rPr lang="tr-TR" sz="2000" dirty="0">
                <a:latin typeface="Lucida Sans Unicode"/>
                <a:cs typeface="Lucida Sans Unicode"/>
              </a:rPr>
              <a:t> </a:t>
            </a:r>
            <a:r>
              <a:rPr lang="tr-TR" sz="2000" spc="-35" dirty="0">
                <a:latin typeface="Lucida Sans Unicode"/>
                <a:cs typeface="Lucida Sans Unicode"/>
              </a:rPr>
              <a:t>a</a:t>
            </a:r>
            <a:r>
              <a:rPr sz="2000" spc="-35" dirty="0" err="1">
                <a:latin typeface="Lucida Sans Unicode"/>
                <a:cs typeface="Lucida Sans Unicode"/>
              </a:rPr>
              <a:t>dlandırılabilir</a:t>
            </a:r>
            <a:r>
              <a:rPr sz="2000" spc="-35" dirty="0">
                <a:latin typeface="Lucida Sans Unicode"/>
                <a:cs typeface="Lucida Sans Unicode"/>
              </a:rPr>
              <a:t>.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0834FFB2-85DE-483D-A7C4-92C460227A55}"/>
              </a:ext>
            </a:extLst>
          </p:cNvPr>
          <p:cNvSpPr/>
          <p:nvPr/>
        </p:nvSpPr>
        <p:spPr>
          <a:xfrm>
            <a:off x="4647246" y="0"/>
            <a:ext cx="4496754" cy="5143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Sözlük anlamına göre duygu;</a:t>
            </a:r>
          </a:p>
          <a:p>
            <a:pPr algn="ctr"/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Duyularla algılama, duyumsama, his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Bir olay, kimse ya da nesnenin insanın iç dünyasında oluşturduğu, uyandırdığı yankı, etki, tepki, izlenim</a:t>
            </a:r>
          </a:p>
        </p:txBody>
      </p:sp>
      <p:sp>
        <p:nvSpPr>
          <p:cNvPr id="21" name="Dikdörtgen: Yuvarlatılmış Köşeler 20">
            <a:extLst>
              <a:ext uri="{FF2B5EF4-FFF2-40B4-BE49-F238E27FC236}">
                <a16:creationId xmlns:a16="http://schemas.microsoft.com/office/drawing/2014/main" id="{3FD90BFA-3E4D-4967-89C1-37FE95381EC9}"/>
              </a:ext>
            </a:extLst>
          </p:cNvPr>
          <p:cNvSpPr/>
          <p:nvPr/>
        </p:nvSpPr>
        <p:spPr>
          <a:xfrm>
            <a:off x="4741799" y="1276350"/>
            <a:ext cx="4326001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Sözlük anlamına göre duygu;</a:t>
            </a:r>
          </a:p>
          <a:p>
            <a:pPr algn="ctr"/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Duyularla algılama, duyumsama, his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Bir olay, kimse ya da nesnenin insanın iç dünyasında oluşturduğu, uyandırdığı yankı, etki, tepki, izlenim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0724724-795D-4D99-B922-FF8AEF76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685800" cy="685800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BFB23602-4D69-41F7-86A1-422647DCB7CE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509" y="230921"/>
            <a:ext cx="379602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1235" marR="5080" indent="-979169">
              <a:lnSpc>
                <a:spcPct val="100000"/>
              </a:lnSpc>
              <a:spcBef>
                <a:spcPts val="100"/>
              </a:spcBef>
            </a:pPr>
            <a:r>
              <a:rPr b="1" spc="-455" dirty="0">
                <a:solidFill>
                  <a:schemeClr val="tx2"/>
                </a:solidFill>
              </a:rPr>
              <a:t>Temel</a:t>
            </a:r>
            <a:r>
              <a:rPr b="1" spc="-380" dirty="0">
                <a:solidFill>
                  <a:schemeClr val="tx2"/>
                </a:solidFill>
              </a:rPr>
              <a:t> </a:t>
            </a:r>
            <a:r>
              <a:rPr b="1" spc="-525" dirty="0">
                <a:solidFill>
                  <a:schemeClr val="tx2"/>
                </a:solidFill>
              </a:rPr>
              <a:t>Duy</a:t>
            </a:r>
            <a:r>
              <a:rPr b="1" spc="-520" dirty="0">
                <a:solidFill>
                  <a:schemeClr val="tx2"/>
                </a:solidFill>
              </a:rPr>
              <a:t>g</a:t>
            </a:r>
            <a:r>
              <a:rPr b="1" spc="-240" dirty="0">
                <a:solidFill>
                  <a:schemeClr val="tx2"/>
                </a:solidFill>
              </a:rPr>
              <a:t>ular</a:t>
            </a:r>
            <a:r>
              <a:rPr b="1" spc="-155" dirty="0">
                <a:solidFill>
                  <a:schemeClr val="tx2"/>
                </a:solidFill>
              </a:rPr>
              <a:t>ı</a:t>
            </a:r>
            <a:r>
              <a:rPr b="1" spc="-310" dirty="0">
                <a:solidFill>
                  <a:schemeClr val="tx2"/>
                </a:solidFill>
              </a:rPr>
              <a:t>mız  </a:t>
            </a:r>
            <a:r>
              <a:rPr b="1" spc="-290" dirty="0">
                <a:solidFill>
                  <a:schemeClr val="tx2"/>
                </a:solidFill>
                <a:latin typeface="Trebuchet MS"/>
                <a:cs typeface="Trebuchet MS"/>
              </a:rPr>
              <a:t>Nelerdir?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383" y="1038778"/>
            <a:ext cx="3881754" cy="2886688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endParaRPr lang="tr-TR" sz="1400" spc="-9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pc="-90" dirty="0" err="1">
                <a:latin typeface="Lucida Sans Unicode"/>
                <a:cs typeface="Lucida Sans Unicode"/>
              </a:rPr>
              <a:t>Y</a:t>
            </a:r>
            <a:r>
              <a:rPr spc="-40" dirty="0" err="1">
                <a:latin typeface="Lucida Sans Unicode"/>
                <a:cs typeface="Lucida Sans Unicode"/>
              </a:rPr>
              <a:t>aygı</a:t>
            </a:r>
            <a:r>
              <a:rPr spc="-45" dirty="0" err="1">
                <a:latin typeface="Lucida Sans Unicode"/>
                <a:cs typeface="Lucida Sans Unicode"/>
              </a:rPr>
              <a:t>n</a:t>
            </a:r>
            <a:r>
              <a:rPr spc="-114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o</a:t>
            </a:r>
            <a:r>
              <a:rPr spc="-15" dirty="0">
                <a:latin typeface="Lucida Sans Unicode"/>
                <a:cs typeface="Lucida Sans Unicode"/>
              </a:rPr>
              <a:t>l</a:t>
            </a:r>
            <a:r>
              <a:rPr spc="-25" dirty="0">
                <a:latin typeface="Lucida Sans Unicode"/>
                <a:cs typeface="Lucida Sans Unicode"/>
              </a:rPr>
              <a:t>ara</a:t>
            </a:r>
            <a:r>
              <a:rPr spc="-20" dirty="0">
                <a:latin typeface="Lucida Sans Unicode"/>
                <a:cs typeface="Lucida Sans Unicode"/>
              </a:rPr>
              <a:t>k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7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t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m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50" dirty="0">
                <a:latin typeface="Lucida Sans Unicode"/>
                <a:cs typeface="Lucida Sans Unicode"/>
              </a:rPr>
              <a:t>l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du</a:t>
            </a:r>
            <a:r>
              <a:rPr spc="-40" dirty="0">
                <a:latin typeface="Lucida Sans Unicode"/>
                <a:cs typeface="Lucida Sans Unicode"/>
              </a:rPr>
              <a:t>ygud</a:t>
            </a:r>
            <a:r>
              <a:rPr spc="-5" dirty="0">
                <a:latin typeface="Lucida Sans Unicode"/>
                <a:cs typeface="Lucida Sans Unicode"/>
              </a:rPr>
              <a:t>a</a:t>
            </a:r>
            <a:r>
              <a:rPr dirty="0">
                <a:latin typeface="Lucida Sans Unicode"/>
                <a:cs typeface="Lucida Sans Unicode"/>
              </a:rPr>
              <a:t>n</a:t>
            </a:r>
            <a:r>
              <a:rPr spc="-110" dirty="0">
                <a:latin typeface="Lucida Sans Unicode"/>
                <a:cs typeface="Lucida Sans Unicode"/>
              </a:rPr>
              <a:t> </a:t>
            </a:r>
            <a:r>
              <a:rPr spc="-10" dirty="0" err="1">
                <a:latin typeface="Lucida Sans Unicode"/>
                <a:cs typeface="Lucida Sans Unicode"/>
              </a:rPr>
              <a:t>bah</a:t>
            </a:r>
            <a:r>
              <a:rPr spc="-25" dirty="0" err="1">
                <a:latin typeface="Lucida Sans Unicode"/>
                <a:cs typeface="Lucida Sans Unicode"/>
              </a:rPr>
              <a:t>s</a:t>
            </a:r>
            <a:r>
              <a:rPr spc="-15" dirty="0" err="1">
                <a:latin typeface="Lucida Sans Unicode"/>
                <a:cs typeface="Lucida Sans Unicode"/>
              </a:rPr>
              <a:t>e</a:t>
            </a:r>
            <a:r>
              <a:rPr spc="-50" dirty="0" err="1">
                <a:latin typeface="Lucida Sans Unicode"/>
                <a:cs typeface="Lucida Sans Unicode"/>
              </a:rPr>
              <a:t>d</a:t>
            </a:r>
            <a:r>
              <a:rPr spc="-20" dirty="0" err="1">
                <a:latin typeface="Lucida Sans Unicode"/>
                <a:cs typeface="Lucida Sans Unicode"/>
              </a:rPr>
              <a:t>i</a:t>
            </a:r>
            <a:r>
              <a:rPr spc="-60" dirty="0" err="1">
                <a:latin typeface="Lucida Sans Unicode"/>
                <a:cs typeface="Lucida Sans Unicode"/>
              </a:rPr>
              <a:t>l</a:t>
            </a:r>
            <a:r>
              <a:rPr spc="5" dirty="0" err="1">
                <a:latin typeface="Lucida Sans Unicode"/>
                <a:cs typeface="Lucida Sans Unicode"/>
              </a:rPr>
              <a:t>e</a:t>
            </a:r>
            <a:r>
              <a:rPr spc="-50" dirty="0" err="1">
                <a:latin typeface="Lucida Sans Unicode"/>
                <a:cs typeface="Lucida Sans Unicode"/>
              </a:rPr>
              <a:t>bi</a:t>
            </a:r>
            <a:r>
              <a:rPr spc="-45" dirty="0" err="1">
                <a:latin typeface="Lucida Sans Unicode"/>
                <a:cs typeface="Lucida Sans Unicode"/>
              </a:rPr>
              <a:t>l</a:t>
            </a:r>
            <a:r>
              <a:rPr spc="-60" dirty="0" err="1">
                <a:latin typeface="Lucida Sans Unicode"/>
                <a:cs typeface="Lucida Sans Unicode"/>
              </a:rPr>
              <a:t>i</a:t>
            </a:r>
            <a:r>
              <a:rPr spc="-40" dirty="0" err="1">
                <a:latin typeface="Lucida Sans Unicode"/>
                <a:cs typeface="Lucida Sans Unicode"/>
              </a:rPr>
              <a:t>r.</a:t>
            </a:r>
            <a:r>
              <a:rPr spc="30" dirty="0" err="1">
                <a:latin typeface="Lucida Sans Unicode"/>
                <a:cs typeface="Lucida Sans Unicode"/>
              </a:rPr>
              <a:t>Bun</a:t>
            </a:r>
            <a:r>
              <a:rPr spc="-50" dirty="0" err="1">
                <a:latin typeface="Lucida Sans Unicode"/>
                <a:cs typeface="Lucida Sans Unicode"/>
              </a:rPr>
              <a:t>l</a:t>
            </a:r>
            <a:r>
              <a:rPr spc="-30" dirty="0" err="1">
                <a:latin typeface="Lucida Sans Unicode"/>
                <a:cs typeface="Lucida Sans Unicode"/>
              </a:rPr>
              <a:t>ar</a:t>
            </a:r>
            <a:r>
              <a:rPr spc="-20" dirty="0">
                <a:latin typeface="Lucida Sans Unicode"/>
                <a:cs typeface="Lucida Sans Unicode"/>
              </a:rPr>
              <a:t>: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endParaRPr lang="tr-TR" spc="-9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pc="65" dirty="0" err="1">
                <a:latin typeface="Lucida Sans Unicode"/>
                <a:cs typeface="Lucida Sans Unicode"/>
              </a:rPr>
              <a:t>M</a:t>
            </a:r>
            <a:r>
              <a:rPr spc="-10" dirty="0" err="1">
                <a:latin typeface="Lucida Sans Unicode"/>
                <a:cs typeface="Lucida Sans Unicode"/>
              </a:rPr>
              <a:t>u</a:t>
            </a:r>
            <a:r>
              <a:rPr spc="-25" dirty="0" err="1">
                <a:latin typeface="Lucida Sans Unicode"/>
                <a:cs typeface="Lucida Sans Unicode"/>
              </a:rPr>
              <a:t>tl</a:t>
            </a:r>
            <a:r>
              <a:rPr spc="-40" dirty="0" err="1">
                <a:latin typeface="Lucida Sans Unicode"/>
                <a:cs typeface="Lucida Sans Unicode"/>
              </a:rPr>
              <a:t>u</a:t>
            </a:r>
            <a:r>
              <a:rPr spc="-50" dirty="0" err="1">
                <a:latin typeface="Lucida Sans Unicode"/>
                <a:cs typeface="Lucida Sans Unicode"/>
              </a:rPr>
              <a:t>l</a:t>
            </a:r>
            <a:r>
              <a:rPr spc="-10" dirty="0" err="1">
                <a:latin typeface="Lucida Sans Unicode"/>
                <a:cs typeface="Lucida Sans Unicode"/>
              </a:rPr>
              <a:t>u</a:t>
            </a:r>
            <a:r>
              <a:rPr spc="-95" dirty="0" err="1">
                <a:latin typeface="Lucida Sans Unicode"/>
                <a:cs typeface="Lucida Sans Unicode"/>
              </a:rPr>
              <a:t>k</a:t>
            </a:r>
            <a:r>
              <a:rPr lang="tr-TR" spc="-95" dirty="0">
                <a:latin typeface="Lucida Sans Unicode"/>
                <a:cs typeface="Lucida Sans Unicode"/>
              </a:rPr>
              <a:t>,</a:t>
            </a:r>
            <a:r>
              <a:rPr lang="tr-TR" spc="-110" dirty="0">
                <a:latin typeface="Lucida Sans Unicode"/>
                <a:cs typeface="Lucida Sans Unicode"/>
              </a:rPr>
              <a:t> </a:t>
            </a:r>
            <a:r>
              <a:rPr spc="-50" dirty="0" err="1">
                <a:latin typeface="Lucida Sans Unicode"/>
                <a:cs typeface="Lucida Sans Unicode"/>
              </a:rPr>
              <a:t>Üz</a:t>
            </a:r>
            <a:r>
              <a:rPr spc="-10" dirty="0" err="1">
                <a:latin typeface="Lucida Sans Unicode"/>
                <a:cs typeface="Lucida Sans Unicode"/>
              </a:rPr>
              <a:t>ün</a:t>
            </a:r>
            <a:r>
              <a:rPr spc="-45" dirty="0" err="1">
                <a:latin typeface="Lucida Sans Unicode"/>
                <a:cs typeface="Lucida Sans Unicode"/>
              </a:rPr>
              <a:t>tü</a:t>
            </a:r>
            <a:r>
              <a:rPr lang="tr-TR" spc="-45" dirty="0">
                <a:latin typeface="Lucida Sans Unicode"/>
                <a:cs typeface="Lucida Sans Unicode"/>
              </a:rPr>
              <a:t>,</a:t>
            </a:r>
            <a:r>
              <a:rPr lang="tr-TR" spc="-90" dirty="0">
                <a:latin typeface="Lucida Sans Unicode"/>
                <a:cs typeface="Lucida Sans Unicode"/>
              </a:rPr>
              <a:t> </a:t>
            </a:r>
            <a:r>
              <a:rPr spc="-55" dirty="0" err="1">
                <a:latin typeface="Lucida Sans Unicode"/>
                <a:cs typeface="Lucida Sans Unicode"/>
              </a:rPr>
              <a:t>K</a:t>
            </a:r>
            <a:r>
              <a:rPr spc="-10" dirty="0" err="1">
                <a:latin typeface="Lucida Sans Unicode"/>
                <a:cs typeface="Lucida Sans Unicode"/>
              </a:rPr>
              <a:t>o</a:t>
            </a:r>
            <a:r>
              <a:rPr dirty="0" err="1">
                <a:latin typeface="Lucida Sans Unicode"/>
                <a:cs typeface="Lucida Sans Unicode"/>
              </a:rPr>
              <a:t>r</a:t>
            </a:r>
            <a:r>
              <a:rPr spc="-65" dirty="0" err="1">
                <a:latin typeface="Lucida Sans Unicode"/>
                <a:cs typeface="Lucida Sans Unicode"/>
              </a:rPr>
              <a:t>ku</a:t>
            </a:r>
            <a:r>
              <a:rPr lang="tr-TR" spc="-65" dirty="0">
                <a:latin typeface="Lucida Sans Unicode"/>
                <a:cs typeface="Lucida Sans Unicode"/>
              </a:rPr>
              <a:t>,</a:t>
            </a:r>
            <a:r>
              <a:rPr lang="tr-TR" spc="-95" dirty="0">
                <a:latin typeface="Lucida Sans Unicode"/>
                <a:cs typeface="Lucida Sans Unicode"/>
              </a:rPr>
              <a:t> </a:t>
            </a:r>
            <a:r>
              <a:rPr spc="-10" dirty="0" err="1">
                <a:latin typeface="Lucida Sans Unicode"/>
                <a:cs typeface="Lucida Sans Unicode"/>
              </a:rPr>
              <a:t>Şaş</a:t>
            </a:r>
            <a:r>
              <a:rPr spc="-45" dirty="0" err="1">
                <a:latin typeface="Lucida Sans Unicode"/>
                <a:cs typeface="Lucida Sans Unicode"/>
              </a:rPr>
              <a:t>kı</a:t>
            </a:r>
            <a:r>
              <a:rPr spc="-55" dirty="0" err="1">
                <a:latin typeface="Lucida Sans Unicode"/>
                <a:cs typeface="Lucida Sans Unicode"/>
              </a:rPr>
              <a:t>n</a:t>
            </a:r>
            <a:r>
              <a:rPr spc="-50" dirty="0" err="1">
                <a:latin typeface="Lucida Sans Unicode"/>
                <a:cs typeface="Lucida Sans Unicode"/>
              </a:rPr>
              <a:t>l</a:t>
            </a:r>
            <a:r>
              <a:rPr spc="-60" dirty="0" err="1">
                <a:latin typeface="Lucida Sans Unicode"/>
                <a:cs typeface="Lucida Sans Unicode"/>
              </a:rPr>
              <a:t>ı</a:t>
            </a:r>
            <a:r>
              <a:rPr spc="-80" dirty="0" err="1">
                <a:latin typeface="Lucida Sans Unicode"/>
                <a:cs typeface="Lucida Sans Unicode"/>
              </a:rPr>
              <a:t>k</a:t>
            </a:r>
            <a:r>
              <a:rPr lang="tr-TR" spc="-80" dirty="0">
                <a:latin typeface="Lucida Sans Unicode"/>
                <a:cs typeface="Lucida Sans Unicode"/>
              </a:rPr>
              <a:t>,  </a:t>
            </a:r>
            <a:r>
              <a:rPr spc="-45" dirty="0" err="1">
                <a:latin typeface="Lucida Sans Unicode"/>
                <a:cs typeface="Lucida Sans Unicode"/>
              </a:rPr>
              <a:t>Öfke</a:t>
            </a:r>
            <a:r>
              <a:rPr spc="-45" dirty="0">
                <a:latin typeface="Lucida Sans Unicode"/>
                <a:cs typeface="Lucida Sans Unicode"/>
              </a:rPr>
              <a:t>,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Aşağılama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10" dirty="0" err="1">
                <a:latin typeface="Lucida Sans Unicode"/>
                <a:cs typeface="Lucida Sans Unicode"/>
              </a:rPr>
              <a:t>ve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20" dirty="0" err="1">
                <a:latin typeface="Lucida Sans Unicode"/>
                <a:cs typeface="Lucida Sans Unicode"/>
              </a:rPr>
              <a:t>İğrenmedir</a:t>
            </a:r>
            <a:r>
              <a:rPr spc="-75" dirty="0">
                <a:latin typeface="Lucida Sans Unicode"/>
                <a:cs typeface="Lucida Sans Unicode"/>
              </a:rPr>
              <a:t>.</a:t>
            </a:r>
            <a:endParaRPr dirty="0">
              <a:latin typeface="Lucida Sans Unicode"/>
              <a:cs typeface="Lucida Sans Unicode"/>
            </a:endParaRPr>
          </a:p>
          <a:p>
            <a:pPr marL="1571625" marR="95885" indent="-1468120">
              <a:lnSpc>
                <a:spcPct val="150000"/>
              </a:lnSpc>
            </a:pPr>
            <a:r>
              <a:rPr spc="45" dirty="0">
                <a:latin typeface="Lucida Sans Unicode"/>
                <a:cs typeface="Lucida Sans Unicode"/>
              </a:rPr>
              <a:t>Bu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du</a:t>
            </a:r>
            <a:r>
              <a:rPr spc="-50" dirty="0">
                <a:latin typeface="Lucida Sans Unicode"/>
                <a:cs typeface="Lucida Sans Unicode"/>
              </a:rPr>
              <a:t>ygul</a:t>
            </a:r>
            <a:r>
              <a:rPr dirty="0">
                <a:latin typeface="Lucida Sans Unicode"/>
                <a:cs typeface="Lucida Sans Unicode"/>
              </a:rPr>
              <a:t>ar</a:t>
            </a:r>
            <a:r>
              <a:rPr spc="5" dirty="0">
                <a:latin typeface="Lucida Sans Unicode"/>
                <a:cs typeface="Lucida Sans Unicode"/>
              </a:rPr>
              <a:t>a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0" dirty="0" err="1">
                <a:latin typeface="Lucida Sans Unicode"/>
                <a:cs typeface="Lucida Sans Unicode"/>
              </a:rPr>
              <a:t>ayn</a:t>
            </a:r>
            <a:r>
              <a:rPr spc="-15" dirty="0" err="1">
                <a:latin typeface="Lucida Sans Unicode"/>
                <a:cs typeface="Lucida Sans Unicode"/>
              </a:rPr>
              <a:t>ı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50" dirty="0" err="1">
                <a:latin typeface="Lucida Sans Unicode"/>
                <a:cs typeface="Lucida Sans Unicode"/>
              </a:rPr>
              <a:t>zam</a:t>
            </a:r>
            <a:r>
              <a:rPr spc="-15" dirty="0" err="1">
                <a:latin typeface="Lucida Sans Unicode"/>
                <a:cs typeface="Lucida Sans Unicode"/>
              </a:rPr>
              <a:t>an</a:t>
            </a:r>
            <a:r>
              <a:rPr spc="-10" dirty="0" err="1">
                <a:latin typeface="Lucida Sans Unicode"/>
                <a:cs typeface="Lucida Sans Unicode"/>
              </a:rPr>
              <a:t>d</a:t>
            </a:r>
            <a:r>
              <a:rPr lang="tr-TR" spc="-10" dirty="0">
                <a:latin typeface="Lucida Sans Unicode"/>
                <a:cs typeface="Lucida Sans Unicode"/>
              </a:rPr>
              <a:t>a </a:t>
            </a:r>
            <a:r>
              <a:rPr spc="-50" dirty="0" err="1">
                <a:latin typeface="Lucida Sans Unicode"/>
                <a:cs typeface="Lucida Sans Unicode"/>
              </a:rPr>
              <a:t>b</a:t>
            </a:r>
            <a:r>
              <a:rPr spc="-20" dirty="0" err="1">
                <a:latin typeface="Lucida Sans Unicode"/>
                <a:cs typeface="Lucida Sans Unicode"/>
              </a:rPr>
              <a:t>i</a:t>
            </a:r>
            <a:r>
              <a:rPr spc="-35" dirty="0" err="1">
                <a:latin typeface="Lucida Sans Unicode"/>
                <a:cs typeface="Lucida Sans Unicode"/>
              </a:rPr>
              <a:t>r</a:t>
            </a:r>
            <a:r>
              <a:rPr spc="-20" dirty="0" err="1">
                <a:latin typeface="Lucida Sans Unicode"/>
                <a:cs typeface="Lucida Sans Unicode"/>
              </a:rPr>
              <a:t>i</a:t>
            </a:r>
            <a:r>
              <a:rPr spc="-30" dirty="0" err="1">
                <a:latin typeface="Lucida Sans Unicode"/>
                <a:cs typeface="Lucida Sans Unicode"/>
              </a:rPr>
              <a:t>nc</a:t>
            </a:r>
            <a:r>
              <a:rPr spc="-50" dirty="0" err="1">
                <a:latin typeface="Lucida Sans Unicode"/>
                <a:cs typeface="Lucida Sans Unicode"/>
              </a:rPr>
              <a:t>il</a:t>
            </a:r>
            <a:r>
              <a:rPr lang="tr-TR" spc="-130" dirty="0">
                <a:latin typeface="Lucida Sans Unicode"/>
                <a:cs typeface="Lucida Sans Unicode"/>
              </a:rPr>
              <a:t> </a:t>
            </a:r>
            <a:r>
              <a:rPr spc="-15" dirty="0" err="1">
                <a:latin typeface="Lucida Sans Unicode"/>
                <a:cs typeface="Lucida Sans Unicode"/>
              </a:rPr>
              <a:t>du</a:t>
            </a:r>
            <a:r>
              <a:rPr spc="-50" dirty="0" err="1">
                <a:latin typeface="Lucida Sans Unicode"/>
                <a:cs typeface="Lucida Sans Unicode"/>
              </a:rPr>
              <a:t>ygul</a:t>
            </a:r>
            <a:r>
              <a:rPr spc="-5" dirty="0" err="1">
                <a:latin typeface="Lucida Sans Unicode"/>
                <a:cs typeface="Lucida Sans Unicode"/>
              </a:rPr>
              <a:t>ar</a:t>
            </a:r>
            <a:r>
              <a:rPr spc="-5" dirty="0">
                <a:latin typeface="Lucida Sans Unicode"/>
                <a:cs typeface="Lucida Sans Unicode"/>
              </a:rPr>
              <a:t>  </a:t>
            </a:r>
            <a:r>
              <a:rPr spc="-10" dirty="0">
                <a:latin typeface="Lucida Sans Unicode"/>
                <a:cs typeface="Lucida Sans Unicode"/>
              </a:rPr>
              <a:t>da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denir.</a:t>
            </a:r>
            <a:endParaRPr dirty="0">
              <a:latin typeface="Lucida Sans Unicode"/>
              <a:cs typeface="Lucida Sans Unicode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28EAE43-02CA-4534-962E-9C1E467B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D3B16C14-7731-416B-8950-A0601B856C4B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3D2F131-ADE1-41DA-A2B7-148A6D19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50" y="368152"/>
            <a:ext cx="29622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>
                <a:solidFill>
                  <a:schemeClr val="accent4"/>
                </a:solidFill>
                <a:latin typeface="Trebuchet MS"/>
                <a:cs typeface="Trebuchet MS"/>
              </a:rPr>
              <a:t>Biri</a:t>
            </a:r>
            <a:r>
              <a:rPr sz="2800" spc="-265" dirty="0">
                <a:solidFill>
                  <a:schemeClr val="accent4"/>
                </a:solidFill>
                <a:latin typeface="Trebuchet MS"/>
                <a:cs typeface="Trebuchet MS"/>
              </a:rPr>
              <a:t>n</a:t>
            </a:r>
            <a:r>
              <a:rPr sz="2800" spc="-195" dirty="0">
                <a:solidFill>
                  <a:schemeClr val="accent4"/>
                </a:solidFill>
                <a:latin typeface="Trebuchet MS"/>
                <a:cs typeface="Trebuchet MS"/>
              </a:rPr>
              <a:t>cil</a:t>
            </a:r>
            <a:r>
              <a:rPr sz="2800" spc="-215" dirty="0">
                <a:solidFill>
                  <a:schemeClr val="accent4"/>
                </a:solidFill>
                <a:latin typeface="Trebuchet MS"/>
                <a:cs typeface="Trebuchet MS"/>
              </a:rPr>
              <a:t> </a:t>
            </a:r>
            <a:r>
              <a:rPr sz="2800" spc="-325" dirty="0">
                <a:solidFill>
                  <a:schemeClr val="accent4"/>
                </a:solidFill>
                <a:latin typeface="Trebuchet MS"/>
                <a:cs typeface="Trebuchet MS"/>
              </a:rPr>
              <a:t>(</a:t>
            </a:r>
            <a:r>
              <a:rPr sz="2800" spc="-325" dirty="0" err="1">
                <a:solidFill>
                  <a:schemeClr val="accent4"/>
                </a:solidFill>
                <a:latin typeface="Trebuchet MS"/>
                <a:cs typeface="Trebuchet MS"/>
              </a:rPr>
              <a:t>T</a:t>
            </a:r>
            <a:r>
              <a:rPr sz="2800" spc="-385" dirty="0" err="1">
                <a:solidFill>
                  <a:schemeClr val="accent4"/>
                </a:solidFill>
                <a:latin typeface="Trebuchet MS"/>
                <a:cs typeface="Trebuchet MS"/>
              </a:rPr>
              <a:t>e</a:t>
            </a:r>
            <a:r>
              <a:rPr sz="2800" spc="-395" dirty="0" err="1">
                <a:solidFill>
                  <a:schemeClr val="accent4"/>
                </a:solidFill>
                <a:latin typeface="Trebuchet MS"/>
                <a:cs typeface="Trebuchet MS"/>
              </a:rPr>
              <a:t>me</a:t>
            </a:r>
            <a:r>
              <a:rPr sz="2800" spc="-185" dirty="0" err="1">
                <a:solidFill>
                  <a:schemeClr val="accent4"/>
                </a:solidFill>
                <a:latin typeface="Trebuchet MS"/>
                <a:cs typeface="Trebuchet MS"/>
              </a:rPr>
              <a:t>l</a:t>
            </a:r>
            <a:r>
              <a:rPr sz="2800" spc="-305" dirty="0">
                <a:solidFill>
                  <a:schemeClr val="accent4"/>
                </a:solidFill>
                <a:latin typeface="Trebuchet MS"/>
                <a:cs typeface="Trebuchet MS"/>
              </a:rPr>
              <a:t>)</a:t>
            </a:r>
            <a:r>
              <a:rPr lang="tr-TR" sz="2800" spc="-305" dirty="0">
                <a:solidFill>
                  <a:schemeClr val="accent4"/>
                </a:solidFill>
                <a:latin typeface="Trebuchet MS"/>
                <a:cs typeface="Trebuchet MS"/>
              </a:rPr>
              <a:t> Duygular</a:t>
            </a:r>
            <a:endParaRPr sz="28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1978" y="279577"/>
            <a:ext cx="2032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0" dirty="0">
                <a:solidFill>
                  <a:schemeClr val="accent5"/>
                </a:solidFill>
                <a:latin typeface="Tahoma"/>
                <a:cs typeface="Tahoma"/>
              </a:rPr>
              <a:t>İkincil</a:t>
            </a:r>
            <a:r>
              <a:rPr sz="2800" spc="-250" dirty="0">
                <a:solidFill>
                  <a:schemeClr val="accent5"/>
                </a:solidFill>
                <a:latin typeface="Tahoma"/>
                <a:cs typeface="Tahoma"/>
              </a:rPr>
              <a:t> </a:t>
            </a:r>
            <a:r>
              <a:rPr sz="2800" spc="-425" dirty="0">
                <a:solidFill>
                  <a:schemeClr val="accent5"/>
                </a:solidFill>
                <a:latin typeface="Tahoma"/>
                <a:cs typeface="Tahoma"/>
              </a:rPr>
              <a:t>D</a:t>
            </a:r>
            <a:r>
              <a:rPr sz="2800" spc="-245" dirty="0">
                <a:solidFill>
                  <a:schemeClr val="accent5"/>
                </a:solidFill>
                <a:latin typeface="Tahoma"/>
                <a:cs typeface="Tahoma"/>
              </a:rPr>
              <a:t>uygular</a:t>
            </a:r>
            <a:endParaRPr sz="2800" dirty="0">
              <a:solidFill>
                <a:schemeClr val="accent5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550" y="1414834"/>
            <a:ext cx="3641090" cy="22129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69900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20" dirty="0">
                <a:latin typeface="Lucida Sans Unicode"/>
                <a:cs typeface="Lucida Sans Unicode"/>
              </a:rPr>
              <a:t>Evrenseldir</a:t>
            </a:r>
            <a:endParaRPr sz="1400" dirty="0">
              <a:latin typeface="Lucida Sans Unicode"/>
              <a:cs typeface="Lucida Sans Unicode"/>
            </a:endParaRPr>
          </a:p>
          <a:p>
            <a:pPr marL="469900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30" dirty="0">
                <a:latin typeface="Lucida Sans Unicode"/>
                <a:cs typeface="Lucida Sans Unicode"/>
              </a:rPr>
              <a:t>Doğuştand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gen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ti</a:t>
            </a:r>
            <a:r>
              <a:rPr sz="1400" spc="-75" dirty="0">
                <a:latin typeface="Lucida Sans Unicode"/>
                <a:cs typeface="Lucida Sans Unicode"/>
              </a:rPr>
              <a:t>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ara</a:t>
            </a:r>
            <a:r>
              <a:rPr sz="1400" spc="-20" dirty="0">
                <a:latin typeface="Lucida Sans Unicode"/>
                <a:cs typeface="Lucida Sans Unicode"/>
              </a:rPr>
              <a:t>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a</a:t>
            </a:r>
            <a:r>
              <a:rPr sz="1400" spc="-50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t</a:t>
            </a:r>
            <a:r>
              <a:rPr sz="1400" spc="-20" dirty="0">
                <a:latin typeface="Lucida Sans Unicode"/>
                <a:cs typeface="Lucida Sans Unicode"/>
              </a:rPr>
              <a:t>a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ı</a:t>
            </a:r>
            <a:r>
              <a:rPr sz="1400" spc="-50" dirty="0">
                <a:latin typeface="Lucida Sans Unicode"/>
                <a:cs typeface="Lucida Sans Unicode"/>
              </a:rPr>
              <a:t>lı</a:t>
            </a:r>
            <a:r>
              <a:rPr sz="1400" dirty="0">
                <a:latin typeface="Lucida Sans Unicode"/>
                <a:cs typeface="Lucida Sans Unicode"/>
              </a:rPr>
              <a:t>r</a:t>
            </a:r>
          </a:p>
          <a:p>
            <a:pPr marL="469900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Fiziksel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durumlarla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bağlantılı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olarak</a:t>
            </a:r>
            <a:endParaRPr sz="1400" dirty="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Lucida Sans Unicode"/>
                <a:cs typeface="Lucida Sans Unicode"/>
              </a:rPr>
              <a:t>or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10" dirty="0">
                <a:latin typeface="Lucida Sans Unicode"/>
                <a:cs typeface="Lucida Sans Unicode"/>
              </a:rPr>
              <a:t>ay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ç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dirty="0">
                <a:latin typeface="Lucida Sans Unicode"/>
                <a:cs typeface="Lucida Sans Unicode"/>
              </a:rPr>
              <a:t>ar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bi</a:t>
            </a:r>
            <a:r>
              <a:rPr sz="1400" spc="-30" dirty="0">
                <a:latin typeface="Lucida Sans Unicode"/>
                <a:cs typeface="Lucida Sans Unicode"/>
              </a:rPr>
              <a:t>yol</a:t>
            </a:r>
            <a:r>
              <a:rPr sz="1400" spc="-55" dirty="0">
                <a:latin typeface="Lucida Sans Unicode"/>
                <a:cs typeface="Lucida Sans Unicode"/>
              </a:rPr>
              <a:t>o</a:t>
            </a:r>
            <a:r>
              <a:rPr sz="1400" spc="-40" dirty="0">
                <a:latin typeface="Lucida Sans Unicode"/>
                <a:cs typeface="Lucida Sans Unicode"/>
              </a:rPr>
              <a:t>j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25" dirty="0">
                <a:latin typeface="Lucida Sans Unicode"/>
                <a:cs typeface="Lucida Sans Unicode"/>
              </a:rPr>
              <a:t>ir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217804">
              <a:lnSpc>
                <a:spcPct val="114999"/>
              </a:lnSpc>
              <a:spcBef>
                <a:spcPts val="1345"/>
              </a:spcBef>
            </a:pPr>
            <a:r>
              <a:rPr sz="1400" i="1" spc="20" dirty="0">
                <a:latin typeface="Trebuchet MS"/>
                <a:cs typeface="Trebuchet MS"/>
              </a:rPr>
              <a:t>Ö</a:t>
            </a:r>
            <a:r>
              <a:rPr sz="1400" i="1" spc="5" dirty="0">
                <a:latin typeface="Trebuchet MS"/>
                <a:cs typeface="Trebuchet MS"/>
              </a:rPr>
              <a:t>r</a:t>
            </a:r>
            <a:r>
              <a:rPr sz="1400" i="1" spc="50" dirty="0">
                <a:latin typeface="Trebuchet MS"/>
                <a:cs typeface="Trebuchet MS"/>
              </a:rPr>
              <a:t>n</a:t>
            </a:r>
            <a:r>
              <a:rPr sz="1400" spc="-70" dirty="0">
                <a:latin typeface="Lucida Sans Unicode"/>
                <a:cs typeface="Lucida Sans Unicode"/>
              </a:rPr>
              <a:t>: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i="1" spc="-35" dirty="0">
                <a:latin typeface="Lucida Sans Unicode"/>
                <a:cs typeface="Lucida Sans Unicode"/>
              </a:rPr>
              <a:t>Kal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45" dirty="0">
                <a:latin typeface="Lucida Sans Unicode"/>
                <a:cs typeface="Lucida Sans Unicode"/>
              </a:rPr>
              <a:t>m</a:t>
            </a:r>
            <a:r>
              <a:rPr sz="1400" i="1" spc="-10" dirty="0">
                <a:latin typeface="Lucida Sans Unicode"/>
                <a:cs typeface="Lucida Sans Unicode"/>
              </a:rPr>
              <a:t>i</a:t>
            </a:r>
            <a:r>
              <a:rPr sz="1400" i="1" spc="-30" dirty="0">
                <a:latin typeface="Lucida Sans Unicode"/>
                <a:cs typeface="Lucida Sans Unicode"/>
              </a:rPr>
              <a:t>ni</a:t>
            </a:r>
            <a:r>
              <a:rPr sz="1400" i="1" spc="-125" dirty="0">
                <a:latin typeface="Lucida Sans Unicode"/>
                <a:cs typeface="Lucida Sans Unicode"/>
              </a:rPr>
              <a:t> </a:t>
            </a:r>
            <a:r>
              <a:rPr sz="1400" i="1" spc="-20" dirty="0">
                <a:latin typeface="Lucida Sans Unicode"/>
                <a:cs typeface="Lucida Sans Unicode"/>
              </a:rPr>
              <a:t>ö</a:t>
            </a:r>
            <a:r>
              <a:rPr sz="1400" i="1" spc="-15" dirty="0">
                <a:latin typeface="Lucida Sans Unicode"/>
                <a:cs typeface="Lucida Sans Unicode"/>
              </a:rPr>
              <a:t>d</a:t>
            </a:r>
            <a:r>
              <a:rPr sz="1400" i="1" spc="-25" dirty="0">
                <a:latin typeface="Lucida Sans Unicode"/>
                <a:cs typeface="Lucida Sans Unicode"/>
              </a:rPr>
              <a:t>ünç</a:t>
            </a:r>
            <a:r>
              <a:rPr sz="1400" i="1" spc="-90" dirty="0">
                <a:latin typeface="Lucida Sans Unicode"/>
                <a:cs typeface="Lucida Sans Unicode"/>
              </a:rPr>
              <a:t> </a:t>
            </a:r>
            <a:r>
              <a:rPr sz="1400" i="1" spc="-25" dirty="0">
                <a:latin typeface="Lucida Sans Unicode"/>
                <a:cs typeface="Lucida Sans Unicode"/>
              </a:rPr>
              <a:t>v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15" dirty="0">
                <a:latin typeface="Lucida Sans Unicode"/>
                <a:cs typeface="Lucida Sans Unicode"/>
              </a:rPr>
              <a:t>r</a:t>
            </a:r>
            <a:r>
              <a:rPr sz="1400" i="1" spc="-10" dirty="0">
                <a:latin typeface="Lucida Sans Unicode"/>
                <a:cs typeface="Lucida Sans Unicode"/>
              </a:rPr>
              <a:t>d</a:t>
            </a:r>
            <a:r>
              <a:rPr sz="1400" i="1" spc="-50" dirty="0">
                <a:latin typeface="Lucida Sans Unicode"/>
                <a:cs typeface="Lucida Sans Unicode"/>
              </a:rPr>
              <a:t>i</a:t>
            </a:r>
            <a:r>
              <a:rPr sz="1400" i="1" spc="-55" dirty="0">
                <a:latin typeface="Lucida Sans Unicode"/>
                <a:cs typeface="Lucida Sans Unicode"/>
              </a:rPr>
              <a:t>ğin</a:t>
            </a:r>
            <a:r>
              <a:rPr sz="1400" i="1" spc="-114" dirty="0">
                <a:latin typeface="Lucida Sans Unicode"/>
                <a:cs typeface="Lucida Sans Unicode"/>
              </a:rPr>
              <a:t> </a:t>
            </a:r>
            <a:r>
              <a:rPr sz="1400" i="1" spc="-30" dirty="0">
                <a:latin typeface="Lucida Sans Unicode"/>
                <a:cs typeface="Lucida Sans Unicode"/>
              </a:rPr>
              <a:t>arkadaş</a:t>
            </a:r>
            <a:r>
              <a:rPr sz="1400" i="1" spc="-10" dirty="0">
                <a:latin typeface="Lucida Sans Unicode"/>
                <a:cs typeface="Lucida Sans Unicode"/>
              </a:rPr>
              <a:t>ı</a:t>
            </a:r>
            <a:r>
              <a:rPr sz="1400" i="1" spc="-40" dirty="0">
                <a:latin typeface="Lucida Sans Unicode"/>
                <a:cs typeface="Lucida Sans Unicode"/>
              </a:rPr>
              <a:t>n</a:t>
            </a:r>
            <a:r>
              <a:rPr sz="1400" i="1" spc="-30" dirty="0">
                <a:latin typeface="Lucida Sans Unicode"/>
                <a:cs typeface="Lucida Sans Unicode"/>
              </a:rPr>
              <a:t>ı</a:t>
            </a:r>
            <a:r>
              <a:rPr sz="1400" i="1" spc="-5" dirty="0">
                <a:latin typeface="Lucida Sans Unicode"/>
                <a:cs typeface="Lucida Sans Unicode"/>
              </a:rPr>
              <a:t>n  </a:t>
            </a:r>
            <a:r>
              <a:rPr sz="1400" i="1" spc="-95" dirty="0">
                <a:latin typeface="Lucida Sans Unicode"/>
                <a:cs typeface="Lucida Sans Unicode"/>
              </a:rPr>
              <a:t>k</a:t>
            </a:r>
            <a:r>
              <a:rPr sz="1400" i="1" spc="-15" dirty="0">
                <a:latin typeface="Lucida Sans Unicode"/>
                <a:cs typeface="Lucida Sans Unicode"/>
              </a:rPr>
              <a:t>ayb</a:t>
            </a:r>
            <a:r>
              <a:rPr sz="1400" i="1" spc="-5" dirty="0">
                <a:latin typeface="Lucida Sans Unicode"/>
                <a:cs typeface="Lucida Sans Unicode"/>
              </a:rPr>
              <a:t>e</a:t>
            </a:r>
            <a:r>
              <a:rPr sz="1400" i="1" spc="-20" dirty="0">
                <a:latin typeface="Lucida Sans Unicode"/>
                <a:cs typeface="Lucida Sans Unicode"/>
              </a:rPr>
              <a:t>tmes</a:t>
            </a:r>
            <a:r>
              <a:rPr sz="1400" i="1" spc="-50" dirty="0">
                <a:latin typeface="Lucida Sans Unicode"/>
                <a:cs typeface="Lucida Sans Unicode"/>
              </a:rPr>
              <a:t>i</a:t>
            </a:r>
            <a:r>
              <a:rPr sz="1400" i="1" spc="-120" dirty="0">
                <a:latin typeface="Lucida Sans Unicode"/>
                <a:cs typeface="Lucida Sans Unicode"/>
              </a:rPr>
              <a:t> </a:t>
            </a:r>
            <a:r>
              <a:rPr sz="1400" i="1" spc="-80" dirty="0">
                <a:latin typeface="Lucida Sans Unicode"/>
                <a:cs typeface="Lucida Sans Unicode"/>
              </a:rPr>
              <a:t>üz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35" dirty="0">
                <a:latin typeface="Lucida Sans Unicode"/>
                <a:cs typeface="Lucida Sans Unicode"/>
              </a:rPr>
              <a:t>r</a:t>
            </a:r>
            <a:r>
              <a:rPr sz="1400" i="1" spc="-20" dirty="0">
                <a:latin typeface="Lucida Sans Unicode"/>
                <a:cs typeface="Lucida Sans Unicode"/>
              </a:rPr>
              <a:t>i</a:t>
            </a:r>
            <a:r>
              <a:rPr sz="1400" i="1" dirty="0">
                <a:latin typeface="Lucida Sans Unicode"/>
                <a:cs typeface="Lucida Sans Unicode"/>
              </a:rPr>
              <a:t>ne</a:t>
            </a:r>
            <a:r>
              <a:rPr sz="1400" i="1" spc="-105" dirty="0">
                <a:latin typeface="Lucida Sans Unicode"/>
                <a:cs typeface="Lucida Sans Unicode"/>
              </a:rPr>
              <a:t> </a:t>
            </a:r>
            <a:r>
              <a:rPr sz="1400" i="1" spc="-10" dirty="0">
                <a:latin typeface="Lucida Sans Unicode"/>
                <a:cs typeface="Lucida Sans Unicode"/>
              </a:rPr>
              <a:t>on</a:t>
            </a:r>
            <a:r>
              <a:rPr sz="1400" i="1" spc="5" dirty="0">
                <a:latin typeface="Lucida Sans Unicode"/>
                <a:cs typeface="Lucida Sans Unicode"/>
              </a:rPr>
              <a:t>a</a:t>
            </a:r>
            <a:r>
              <a:rPr sz="1400" i="1" spc="-100" dirty="0">
                <a:latin typeface="Lucida Sans Unicode"/>
                <a:cs typeface="Lucida Sans Unicode"/>
              </a:rPr>
              <a:t> </a:t>
            </a:r>
            <a:r>
              <a:rPr sz="1400" i="1" spc="-35" dirty="0">
                <a:latin typeface="Lucida Sans Unicode"/>
                <a:cs typeface="Lucida Sans Unicode"/>
              </a:rPr>
              <a:t>ö</a:t>
            </a:r>
            <a:r>
              <a:rPr sz="1400" i="1" spc="-15" dirty="0">
                <a:latin typeface="Lucida Sans Unicode"/>
                <a:cs typeface="Lucida Sans Unicode"/>
              </a:rPr>
              <a:t>f</a:t>
            </a:r>
            <a:r>
              <a:rPr sz="1400" i="1" spc="-95" dirty="0">
                <a:latin typeface="Lucida Sans Unicode"/>
                <a:cs typeface="Lucida Sans Unicode"/>
              </a:rPr>
              <a:t>k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50" dirty="0">
                <a:latin typeface="Lucida Sans Unicode"/>
                <a:cs typeface="Lucida Sans Unicode"/>
              </a:rPr>
              <a:t>l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5" dirty="0">
                <a:latin typeface="Lucida Sans Unicode"/>
                <a:cs typeface="Lucida Sans Unicode"/>
              </a:rPr>
              <a:t>nm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85" dirty="0">
                <a:latin typeface="Lucida Sans Unicode"/>
                <a:cs typeface="Lucida Sans Unicode"/>
              </a:rPr>
              <a:t>k</a:t>
            </a:r>
            <a:r>
              <a:rPr sz="1400" i="1" spc="-114" dirty="0">
                <a:latin typeface="Lucida Sans Unicode"/>
                <a:cs typeface="Lucida Sans Unicode"/>
              </a:rPr>
              <a:t> </a:t>
            </a:r>
            <a:r>
              <a:rPr sz="1400" i="1" spc="-25" dirty="0">
                <a:latin typeface="Lucida Sans Unicode"/>
                <a:cs typeface="Lucida Sans Unicode"/>
              </a:rPr>
              <a:t>v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endParaRPr sz="1400" i="1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i="1" spc="-35" dirty="0">
                <a:latin typeface="Lucida Sans Unicode"/>
                <a:cs typeface="Lucida Sans Unicode"/>
              </a:rPr>
              <a:t>bağırmak.</a:t>
            </a:r>
            <a:endParaRPr sz="1400" i="1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7618" y="1679701"/>
            <a:ext cx="86995" cy="242570"/>
          </a:xfrm>
          <a:custGeom>
            <a:avLst/>
            <a:gdLst/>
            <a:ahLst/>
            <a:cxnLst/>
            <a:rect l="l" t="t" r="r" b="b"/>
            <a:pathLst>
              <a:path w="86995" h="242569">
                <a:moveTo>
                  <a:pt x="86868" y="0"/>
                </a:moveTo>
                <a:lnTo>
                  <a:pt x="41148" y="0"/>
                </a:lnTo>
                <a:lnTo>
                  <a:pt x="0" y="0"/>
                </a:lnTo>
                <a:lnTo>
                  <a:pt x="0" y="242316"/>
                </a:lnTo>
                <a:lnTo>
                  <a:pt x="41148" y="242316"/>
                </a:lnTo>
                <a:lnTo>
                  <a:pt x="86868" y="242316"/>
                </a:lnTo>
                <a:lnTo>
                  <a:pt x="86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5161" y="2373122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20" h="242569">
                <a:moveTo>
                  <a:pt x="45720" y="0"/>
                </a:moveTo>
                <a:lnTo>
                  <a:pt x="0" y="0"/>
                </a:lnTo>
                <a:lnTo>
                  <a:pt x="0" y="242315"/>
                </a:lnTo>
                <a:lnTo>
                  <a:pt x="45720" y="242315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4257" y="2863850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20" h="242569">
                <a:moveTo>
                  <a:pt x="45720" y="0"/>
                </a:moveTo>
                <a:lnTo>
                  <a:pt x="0" y="0"/>
                </a:lnTo>
                <a:lnTo>
                  <a:pt x="0" y="242316"/>
                </a:lnTo>
                <a:lnTo>
                  <a:pt x="45720" y="242316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6242" y="3109214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20" h="242570">
                <a:moveTo>
                  <a:pt x="45720" y="0"/>
                </a:moveTo>
                <a:lnTo>
                  <a:pt x="0" y="0"/>
                </a:lnTo>
                <a:lnTo>
                  <a:pt x="0" y="242316"/>
                </a:lnTo>
                <a:lnTo>
                  <a:pt x="45720" y="242316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1978" y="1409166"/>
            <a:ext cx="3804920" cy="258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7894">
              <a:lnSpc>
                <a:spcPct val="114999"/>
              </a:lnSpc>
              <a:spcBef>
                <a:spcPts val="100"/>
              </a:spcBef>
            </a:pPr>
            <a:r>
              <a:rPr sz="1400" spc="-15" dirty="0">
                <a:latin typeface="Lucida Sans Unicode"/>
                <a:cs typeface="Lucida Sans Unicode"/>
              </a:rPr>
              <a:t>İ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30" dirty="0">
                <a:latin typeface="Lucida Sans Unicode"/>
                <a:cs typeface="Lucida Sans Unicode"/>
              </a:rPr>
              <a:t>nc</a:t>
            </a:r>
            <a:r>
              <a:rPr sz="1400" spc="-50" dirty="0">
                <a:latin typeface="Lucida Sans Unicode"/>
                <a:cs typeface="Lucida Sans Unicode"/>
              </a:rPr>
              <a:t>il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du</a:t>
            </a:r>
            <a:r>
              <a:rPr sz="1400" spc="-60" dirty="0">
                <a:latin typeface="Lucida Sans Unicode"/>
                <a:cs typeface="Lucida Sans Unicode"/>
              </a:rPr>
              <a:t>y</a:t>
            </a:r>
            <a:r>
              <a:rPr sz="1400" spc="-85" dirty="0">
                <a:latin typeface="Lucida Sans Unicode"/>
                <a:cs typeface="Lucida Sans Unicode"/>
              </a:rPr>
              <a:t>g</a:t>
            </a:r>
            <a:r>
              <a:rPr sz="1400" spc="-40" dirty="0">
                <a:latin typeface="Lucida Sans Unicode"/>
                <a:cs typeface="Lucida Sans Unicode"/>
              </a:rPr>
              <a:t>u</a:t>
            </a:r>
            <a:r>
              <a:rPr sz="1400" spc="-30" dirty="0">
                <a:latin typeface="Lucida Sans Unicode"/>
                <a:cs typeface="Lucida Sans Unicode"/>
              </a:rPr>
              <a:t>l</a:t>
            </a:r>
            <a:r>
              <a:rPr sz="1400" spc="-40" dirty="0">
                <a:latin typeface="Lucida Sans Unicode"/>
                <a:cs typeface="Lucida Sans Unicode"/>
              </a:rPr>
              <a:t>ar</a:t>
            </a:r>
            <a:r>
              <a:rPr sz="1400" spc="-25" dirty="0">
                <a:latin typeface="Lucida Sans Unicode"/>
                <a:cs typeface="Lucida Sans Unicode"/>
              </a:rPr>
              <a:t>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7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t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" dirty="0">
                <a:latin typeface="Lucida Sans Unicode"/>
                <a:cs typeface="Lucida Sans Unicode"/>
              </a:rPr>
              <a:t>m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du</a:t>
            </a:r>
            <a:r>
              <a:rPr sz="1400" spc="-30" dirty="0">
                <a:latin typeface="Lucida Sans Unicode"/>
                <a:cs typeface="Lucida Sans Unicode"/>
              </a:rPr>
              <a:t>ygunu</a:t>
            </a:r>
            <a:r>
              <a:rPr sz="1400" spc="-5" dirty="0">
                <a:latin typeface="Lucida Sans Unicode"/>
                <a:cs typeface="Lucida Sans Unicode"/>
              </a:rPr>
              <a:t>n 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om</a:t>
            </a:r>
            <a:r>
              <a:rPr sz="1400" spc="-50" dirty="0">
                <a:latin typeface="Lucida Sans Unicode"/>
                <a:cs typeface="Lucida Sans Unicode"/>
              </a:rPr>
              <a:t>b</a:t>
            </a:r>
            <a:r>
              <a:rPr sz="1400" spc="-20" dirty="0">
                <a:latin typeface="Lucida Sans Unicode"/>
                <a:cs typeface="Lucida Sans Unicode"/>
              </a:rPr>
              <a:t>inasyonl</a:t>
            </a:r>
            <a:r>
              <a:rPr sz="1400" spc="-30" dirty="0">
                <a:latin typeface="Lucida Sans Unicode"/>
                <a:cs typeface="Lucida Sans Unicode"/>
              </a:rPr>
              <a:t>a</a:t>
            </a:r>
            <a:r>
              <a:rPr sz="1400" spc="-20" dirty="0">
                <a:latin typeface="Lucida Sans Unicode"/>
                <a:cs typeface="Lucida Sans Unicode"/>
              </a:rPr>
              <a:t>rından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30" dirty="0">
                <a:latin typeface="Lucida Sans Unicode"/>
                <a:cs typeface="Lucida Sans Unicode"/>
              </a:rPr>
              <a:t>u</a:t>
            </a:r>
            <a:r>
              <a:rPr sz="1400" spc="-35" dirty="0">
                <a:latin typeface="Lucida Sans Unicode"/>
                <a:cs typeface="Lucida Sans Unicode"/>
              </a:rPr>
              <a:t>ş</a:t>
            </a:r>
            <a:r>
              <a:rPr sz="1400" spc="-5" dirty="0">
                <a:latin typeface="Lucida Sans Unicode"/>
                <a:cs typeface="Lucida Sans Unicode"/>
              </a:rPr>
              <a:t>ur</a:t>
            </a:r>
            <a:r>
              <a:rPr sz="1400" spc="-70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200" dirty="0">
              <a:latin typeface="Lucida Sans Unicode"/>
              <a:cs typeface="Lucida Sans Unicode"/>
            </a:endParaRPr>
          </a:p>
          <a:p>
            <a:pPr marL="469900" indent="-317500">
              <a:lnSpc>
                <a:spcPct val="100000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35" dirty="0">
                <a:latin typeface="Lucida Sans Unicode"/>
                <a:cs typeface="Lucida Sans Unicode"/>
              </a:rPr>
              <a:t>B</a:t>
            </a:r>
            <a:r>
              <a:rPr sz="1400" spc="20" dirty="0">
                <a:latin typeface="Lucida Sans Unicode"/>
                <a:cs typeface="Lucida Sans Unicode"/>
              </a:rPr>
              <a:t>i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30" dirty="0">
                <a:latin typeface="Lucida Sans Unicode"/>
                <a:cs typeface="Lucida Sans Unicode"/>
              </a:rPr>
              <a:t>nc</a:t>
            </a:r>
            <a:r>
              <a:rPr sz="1400" spc="-50" dirty="0">
                <a:latin typeface="Lucida Sans Unicode"/>
                <a:cs typeface="Lucida Sans Unicode"/>
              </a:rPr>
              <a:t>il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du</a:t>
            </a:r>
            <a:r>
              <a:rPr sz="1400" spc="-50" dirty="0">
                <a:latin typeface="Lucida Sans Unicode"/>
                <a:cs typeface="Lucida Sans Unicode"/>
              </a:rPr>
              <a:t>ygul</a:t>
            </a:r>
            <a:r>
              <a:rPr sz="1400" spc="-20" dirty="0">
                <a:latin typeface="Lucida Sans Unicode"/>
                <a:cs typeface="Lucida Sans Unicode"/>
              </a:rPr>
              <a:t>arı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25" dirty="0">
                <a:latin typeface="Lucida Sans Unicode"/>
                <a:cs typeface="Lucida Sans Unicode"/>
              </a:rPr>
              <a:t>ar</a:t>
            </a:r>
            <a:r>
              <a:rPr sz="1400" spc="-5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45" dirty="0">
                <a:latin typeface="Lucida Sans Unicode"/>
                <a:cs typeface="Lucida Sans Unicode"/>
              </a:rPr>
              <a:t>m</a:t>
            </a:r>
            <a:r>
              <a:rPr sz="1400" spc="-15" dirty="0">
                <a:latin typeface="Lucida Sans Unicode"/>
                <a:cs typeface="Lucida Sans Unicode"/>
              </a:rPr>
              <a:t>ı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30" dirty="0">
                <a:latin typeface="Lucida Sans Unicode"/>
                <a:cs typeface="Lucida Sans Unicode"/>
              </a:rPr>
              <a:t>rak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o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10" dirty="0">
                <a:latin typeface="Lucida Sans Unicode"/>
                <a:cs typeface="Lucida Sans Unicode"/>
              </a:rPr>
              <a:t>t</a:t>
            </a:r>
            <a:r>
              <a:rPr sz="1400" spc="-20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ya</a:t>
            </a:r>
            <a:endParaRPr sz="1400" dirty="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254"/>
              </a:spcBef>
            </a:pPr>
            <a:r>
              <a:rPr sz="1400" spc="-30" dirty="0">
                <a:latin typeface="Lucida Sans Unicode"/>
                <a:cs typeface="Lucida Sans Unicode"/>
              </a:rPr>
              <a:t>çıkarlar</a:t>
            </a:r>
            <a:endParaRPr sz="1400" dirty="0">
              <a:latin typeface="Lucida Sans Unicode"/>
              <a:cs typeface="Lucida Sans Unicode"/>
            </a:endParaRPr>
          </a:p>
          <a:p>
            <a:pPr marL="469900" marR="287020" indent="-317500">
              <a:lnSpc>
                <a:spcPct val="114999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15" dirty="0">
                <a:latin typeface="Lucida Sans Unicode"/>
                <a:cs typeface="Lucida Sans Unicode"/>
              </a:rPr>
              <a:t>Heps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öğr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15" dirty="0">
                <a:latin typeface="Lucida Sans Unicode"/>
                <a:cs typeface="Lucida Sans Unicode"/>
              </a:rPr>
              <a:t>i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20" dirty="0">
                <a:latin typeface="Lucida Sans Unicode"/>
                <a:cs typeface="Lucida Sans Unicode"/>
              </a:rPr>
              <a:t>m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55" dirty="0">
                <a:latin typeface="Lucida Sans Unicode"/>
                <a:cs typeface="Lucida Sans Unicode"/>
              </a:rPr>
              <a:t>ş</a:t>
            </a:r>
            <a:r>
              <a:rPr sz="1400" spc="-30" dirty="0">
                <a:latin typeface="Lucida Sans Unicode"/>
                <a:cs typeface="Lucida Sans Unicode"/>
              </a:rPr>
              <a:t>tir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(</a:t>
            </a:r>
            <a:r>
              <a:rPr sz="1400" spc="-10" dirty="0">
                <a:latin typeface="Lucida Sans Unicode"/>
                <a:cs typeface="Lucida Sans Unicode"/>
              </a:rPr>
              <a:t>d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dirty="0">
                <a:latin typeface="Lucida Sans Unicode"/>
                <a:cs typeface="Lucida Sans Unicode"/>
              </a:rPr>
              <a:t>ne</a:t>
            </a:r>
            <a:r>
              <a:rPr sz="1400" spc="-40" dirty="0">
                <a:latin typeface="Lucida Sans Unicode"/>
                <a:cs typeface="Lucida Sans Unicode"/>
              </a:rPr>
              <a:t>yi</a:t>
            </a:r>
            <a:r>
              <a:rPr sz="1400" spc="-45" dirty="0">
                <a:latin typeface="Lucida Sans Unicode"/>
                <a:cs typeface="Lucida Sans Unicode"/>
              </a:rPr>
              <a:t>m</a:t>
            </a:r>
            <a:r>
              <a:rPr sz="1400" spc="-25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rim</a:t>
            </a:r>
            <a:r>
              <a:rPr sz="1400" spc="-25" dirty="0">
                <a:latin typeface="Lucida Sans Unicode"/>
                <a:cs typeface="Lucida Sans Unicode"/>
              </a:rPr>
              <a:t>i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5" dirty="0">
                <a:latin typeface="Lucida Sans Unicode"/>
                <a:cs typeface="Lucida Sans Unicode"/>
              </a:rPr>
              <a:t>e  </a:t>
            </a:r>
            <a:r>
              <a:rPr sz="1400" spc="-45" dirty="0">
                <a:latin typeface="Lucida Sans Unicode"/>
                <a:cs typeface="Lucida Sans Unicode"/>
              </a:rPr>
              <a:t>bağl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ara</a:t>
            </a:r>
            <a:r>
              <a:rPr sz="1400" spc="-20" dirty="0">
                <a:latin typeface="Lucida Sans Unicode"/>
                <a:cs typeface="Lucida Sans Unicode"/>
              </a:rPr>
              <a:t>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ge</a:t>
            </a:r>
            <a:r>
              <a:rPr sz="1400" spc="-25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45" dirty="0">
                <a:latin typeface="Lucida Sans Unicode"/>
                <a:cs typeface="Lucida Sans Unicode"/>
              </a:rPr>
              <a:t>i</a:t>
            </a:r>
            <a:r>
              <a:rPr sz="1400" spc="-25" dirty="0">
                <a:latin typeface="Lucida Sans Unicode"/>
                <a:cs typeface="Lucida Sans Unicode"/>
              </a:rPr>
              <a:t>rler)</a:t>
            </a:r>
            <a:endParaRPr sz="1400" dirty="0">
              <a:latin typeface="Lucida Sans Unicode"/>
              <a:cs typeface="Lucida Sans Unicode"/>
            </a:endParaRPr>
          </a:p>
          <a:p>
            <a:pPr marL="469900" indent="-317500">
              <a:lnSpc>
                <a:spcPct val="100000"/>
              </a:lnSpc>
              <a:spcBef>
                <a:spcPts val="254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5" dirty="0">
                <a:latin typeface="Lucida Sans Unicode"/>
                <a:cs typeface="Lucida Sans Unicode"/>
              </a:rPr>
              <a:t>Daha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" dirty="0">
                <a:latin typeface="Lucida Sans Unicode"/>
                <a:cs typeface="Lucida Sans Unicode"/>
              </a:rPr>
              <a:t>ar</a:t>
            </a:r>
            <a:r>
              <a:rPr sz="1400" dirty="0">
                <a:latin typeface="Lucida Sans Unicode"/>
                <a:cs typeface="Lucida Sans Unicode"/>
              </a:rPr>
              <a:t>m</a:t>
            </a:r>
            <a:r>
              <a:rPr sz="1400" spc="-40" dirty="0">
                <a:latin typeface="Lucida Sans Unicode"/>
                <a:cs typeface="Lucida Sans Unicode"/>
              </a:rPr>
              <a:t>aş</a:t>
            </a:r>
            <a:r>
              <a:rPr sz="1400" spc="-15" dirty="0">
                <a:latin typeface="Lucida Sans Unicode"/>
                <a:cs typeface="Lucida Sans Unicode"/>
              </a:rPr>
              <a:t>ı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30" dirty="0">
                <a:latin typeface="Lucida Sans Unicode"/>
                <a:cs typeface="Lucida Sans Unicode"/>
              </a:rPr>
              <a:t>tır</a:t>
            </a:r>
            <a:r>
              <a:rPr sz="1400" spc="-60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ar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400" i="1" spc="25" dirty="0">
                <a:latin typeface="Trebuchet MS"/>
                <a:cs typeface="Trebuchet MS"/>
              </a:rPr>
              <a:t>Ör</a:t>
            </a:r>
            <a:r>
              <a:rPr sz="1400" i="1" spc="30" dirty="0">
                <a:latin typeface="Trebuchet MS"/>
                <a:cs typeface="Trebuchet MS"/>
              </a:rPr>
              <a:t>n</a:t>
            </a:r>
            <a:r>
              <a:rPr sz="1400" spc="-70" dirty="0">
                <a:latin typeface="Lucida Sans Unicode"/>
                <a:cs typeface="Lucida Sans Unicode"/>
              </a:rPr>
              <a:t>: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i="1" spc="-55" dirty="0">
                <a:latin typeface="Lucida Sans Unicode"/>
                <a:cs typeface="Lucida Sans Unicode"/>
              </a:rPr>
              <a:t>Ar</a:t>
            </a:r>
            <a:r>
              <a:rPr sz="1400" i="1" spc="-65" dirty="0">
                <a:latin typeface="Lucida Sans Unicode"/>
                <a:cs typeface="Lucida Sans Unicode"/>
              </a:rPr>
              <a:t>k</a:t>
            </a:r>
            <a:r>
              <a:rPr sz="1400" i="1" spc="-20" dirty="0">
                <a:latin typeface="Lucida Sans Unicode"/>
                <a:cs typeface="Lucida Sans Unicode"/>
              </a:rPr>
              <a:t>adaşın</a:t>
            </a:r>
            <a:r>
              <a:rPr sz="1400" i="1" spc="-15" dirty="0">
                <a:latin typeface="Lucida Sans Unicode"/>
                <a:cs typeface="Lucida Sans Unicode"/>
              </a:rPr>
              <a:t>a</a:t>
            </a:r>
            <a:r>
              <a:rPr sz="1400" i="1" spc="-110" dirty="0">
                <a:latin typeface="Lucida Sans Unicode"/>
                <a:cs typeface="Lucida Sans Unicode"/>
              </a:rPr>
              <a:t> </a:t>
            </a:r>
            <a:r>
              <a:rPr sz="1400" i="1" spc="-25" dirty="0">
                <a:latin typeface="Lucida Sans Unicode"/>
                <a:cs typeface="Lucida Sans Unicode"/>
              </a:rPr>
              <a:t>öf</a:t>
            </a:r>
            <a:r>
              <a:rPr sz="1400" i="1" spc="-90" dirty="0">
                <a:latin typeface="Lucida Sans Unicode"/>
                <a:cs typeface="Lucida Sans Unicode"/>
              </a:rPr>
              <a:t>k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80" dirty="0">
                <a:latin typeface="Lucida Sans Unicode"/>
                <a:cs typeface="Lucida Sans Unicode"/>
              </a:rPr>
              <a:t> </a:t>
            </a:r>
            <a:r>
              <a:rPr sz="1400" i="1" spc="-15" dirty="0">
                <a:latin typeface="Lucida Sans Unicode"/>
                <a:cs typeface="Lucida Sans Unicode"/>
              </a:rPr>
              <a:t>duyup</a:t>
            </a:r>
            <a:r>
              <a:rPr sz="1400" i="1" spc="-95" dirty="0">
                <a:latin typeface="Lucida Sans Unicode"/>
                <a:cs typeface="Lucida Sans Unicode"/>
              </a:rPr>
              <a:t> </a:t>
            </a:r>
            <a:r>
              <a:rPr sz="1400" i="1" spc="-30" dirty="0">
                <a:latin typeface="Lucida Sans Unicode"/>
                <a:cs typeface="Lucida Sans Unicode"/>
              </a:rPr>
              <a:t>bağırd</a:t>
            </a:r>
            <a:r>
              <a:rPr sz="1400" i="1" spc="-50" dirty="0">
                <a:latin typeface="Lucida Sans Unicode"/>
                <a:cs typeface="Lucida Sans Unicode"/>
              </a:rPr>
              <a:t>ı</a:t>
            </a:r>
            <a:r>
              <a:rPr sz="1400" i="1" spc="-114" dirty="0">
                <a:latin typeface="Lucida Sans Unicode"/>
                <a:cs typeface="Lucida Sans Unicode"/>
              </a:rPr>
              <a:t>ğ</a:t>
            </a:r>
            <a:r>
              <a:rPr sz="1400" i="1" spc="-50" dirty="0">
                <a:latin typeface="Lucida Sans Unicode"/>
                <a:cs typeface="Lucida Sans Unicode"/>
              </a:rPr>
              <a:t>ı</a:t>
            </a:r>
            <a:r>
              <a:rPr sz="1400" i="1" spc="-95" dirty="0">
                <a:latin typeface="Lucida Sans Unicode"/>
                <a:cs typeface="Lucida Sans Unicode"/>
              </a:rPr>
              <a:t> </a:t>
            </a:r>
            <a:r>
              <a:rPr sz="1400" i="1" spc="-35" dirty="0">
                <a:latin typeface="Lucida Sans Unicode"/>
                <a:cs typeface="Lucida Sans Unicode"/>
              </a:rPr>
              <a:t>i</a:t>
            </a:r>
            <a:r>
              <a:rPr sz="1400" i="1" spc="-75" dirty="0">
                <a:latin typeface="Lucida Sans Unicode"/>
                <a:cs typeface="Lucida Sans Unicode"/>
              </a:rPr>
              <a:t>ç</a:t>
            </a:r>
            <a:r>
              <a:rPr sz="1400" i="1" spc="-60" dirty="0">
                <a:latin typeface="Lucida Sans Unicode"/>
                <a:cs typeface="Lucida Sans Unicode"/>
              </a:rPr>
              <a:t>i</a:t>
            </a:r>
            <a:r>
              <a:rPr sz="1400" i="1" spc="-10" dirty="0">
                <a:latin typeface="Lucida Sans Unicode"/>
                <a:cs typeface="Lucida Sans Unicode"/>
              </a:rPr>
              <a:t>n</a:t>
            </a:r>
            <a:endParaRPr sz="1400" i="1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i="1" spc="-50" dirty="0">
                <a:latin typeface="Lucida Sans Unicode"/>
                <a:cs typeface="Lucida Sans Unicode"/>
              </a:rPr>
              <a:t>p</a:t>
            </a:r>
            <a:r>
              <a:rPr sz="1400" i="1" spc="-20" dirty="0">
                <a:latin typeface="Lucida Sans Unicode"/>
                <a:cs typeface="Lucida Sans Unicode"/>
              </a:rPr>
              <a:t>i</a:t>
            </a:r>
            <a:r>
              <a:rPr sz="1400" i="1" spc="-25" dirty="0">
                <a:latin typeface="Lucida Sans Unicode"/>
                <a:cs typeface="Lucida Sans Unicode"/>
              </a:rPr>
              <a:t>ş</a:t>
            </a:r>
            <a:r>
              <a:rPr sz="1400" i="1" spc="-30" dirty="0">
                <a:latin typeface="Lucida Sans Unicode"/>
                <a:cs typeface="Lucida Sans Unicode"/>
              </a:rPr>
              <a:t>m</a:t>
            </a:r>
            <a:r>
              <a:rPr sz="1400" i="1" spc="-25" dirty="0">
                <a:latin typeface="Lucida Sans Unicode"/>
                <a:cs typeface="Lucida Sans Unicode"/>
              </a:rPr>
              <a:t>an</a:t>
            </a:r>
            <a:r>
              <a:rPr sz="1400" i="1" spc="-20" dirty="0">
                <a:latin typeface="Lucida Sans Unicode"/>
                <a:cs typeface="Lucida Sans Unicode"/>
              </a:rPr>
              <a:t>l</a:t>
            </a:r>
            <a:r>
              <a:rPr sz="1400" i="1" spc="-60" dirty="0">
                <a:latin typeface="Lucida Sans Unicode"/>
                <a:cs typeface="Lucida Sans Unicode"/>
              </a:rPr>
              <a:t>ı</a:t>
            </a:r>
            <a:r>
              <a:rPr sz="1400" i="1" spc="-85" dirty="0">
                <a:latin typeface="Lucida Sans Unicode"/>
                <a:cs typeface="Lucida Sans Unicode"/>
              </a:rPr>
              <a:t>k</a:t>
            </a:r>
            <a:r>
              <a:rPr sz="1400" i="1" spc="-114" dirty="0">
                <a:latin typeface="Lucida Sans Unicode"/>
                <a:cs typeface="Lucida Sans Unicode"/>
              </a:rPr>
              <a:t> </a:t>
            </a:r>
            <a:r>
              <a:rPr sz="1400" i="1" spc="-15" dirty="0">
                <a:latin typeface="Lucida Sans Unicode"/>
                <a:cs typeface="Lucida Sans Unicode"/>
              </a:rPr>
              <a:t>du</a:t>
            </a:r>
            <a:r>
              <a:rPr sz="1400" i="1" spc="-35" dirty="0">
                <a:latin typeface="Lucida Sans Unicode"/>
                <a:cs typeface="Lucida Sans Unicode"/>
              </a:rPr>
              <a:t>ymak.</a:t>
            </a:r>
            <a:endParaRPr sz="1400" i="1" dirty="0">
              <a:latin typeface="Lucida Sans Unicode"/>
              <a:cs typeface="Lucida Sans Unicode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52F3C9C-6668-45CD-AC7F-C77E19352A82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F3C0E0A1-75E5-4905-B3D4-47B972D8A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577631"/>
            <a:ext cx="516826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0" dirty="0">
                <a:solidFill>
                  <a:schemeClr val="tx2"/>
                </a:solidFill>
              </a:rPr>
              <a:t>İkincil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650" dirty="0">
                <a:solidFill>
                  <a:schemeClr val="tx2"/>
                </a:solidFill>
              </a:rPr>
              <a:t>D</a:t>
            </a:r>
            <a:r>
              <a:rPr b="1" spc="-385" dirty="0">
                <a:solidFill>
                  <a:schemeClr val="tx2"/>
                </a:solidFill>
              </a:rPr>
              <a:t>uygul</a:t>
            </a:r>
            <a:r>
              <a:rPr b="1" spc="-434" dirty="0">
                <a:solidFill>
                  <a:schemeClr val="tx2"/>
                </a:solidFill>
              </a:rPr>
              <a:t>a</a:t>
            </a:r>
            <a:r>
              <a:rPr b="1" spc="-290" dirty="0">
                <a:solidFill>
                  <a:schemeClr val="tx2"/>
                </a:solidFill>
              </a:rPr>
              <a:t>ra</a:t>
            </a:r>
            <a:r>
              <a:rPr b="1" spc="-345" dirty="0">
                <a:solidFill>
                  <a:schemeClr val="tx2"/>
                </a:solidFill>
              </a:rPr>
              <a:t> </a:t>
            </a:r>
            <a:r>
              <a:rPr b="1" spc="-360" dirty="0">
                <a:solidFill>
                  <a:schemeClr val="tx2"/>
                </a:solidFill>
              </a:rPr>
              <a:t>Örnekl</a:t>
            </a:r>
            <a:r>
              <a:rPr b="1" spc="-409" dirty="0">
                <a:solidFill>
                  <a:schemeClr val="tx2"/>
                </a:solidFill>
              </a:rPr>
              <a:t>e</a:t>
            </a:r>
            <a:r>
              <a:rPr b="1" spc="-375" dirty="0">
                <a:solidFill>
                  <a:schemeClr val="tx2"/>
                </a:solidFill>
              </a:rPr>
              <a:t>r;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758" y="1672818"/>
            <a:ext cx="119761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292929"/>
                </a:solidFill>
                <a:latin typeface="Lucida Sans Unicode"/>
                <a:cs typeface="Lucida Sans Unicode"/>
              </a:rPr>
              <a:t>Hoşnutluk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292929"/>
                </a:solidFill>
                <a:latin typeface="Lucida Sans Unicode"/>
                <a:cs typeface="Lucida Sans Unicode"/>
              </a:rPr>
              <a:t>Heyecan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292929"/>
                </a:solidFill>
                <a:latin typeface="Lucida Sans Unicode"/>
                <a:cs typeface="Lucida Sans Unicode"/>
              </a:rPr>
              <a:t>Sıkıntı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5" dirty="0">
                <a:solidFill>
                  <a:srgbClr val="292929"/>
                </a:solidFill>
                <a:latin typeface="Lucida Sans Unicode"/>
                <a:cs typeface="Lucida Sans Unicode"/>
              </a:rPr>
              <a:t>Gurur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758" y="2953359"/>
            <a:ext cx="139700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292929"/>
                </a:solidFill>
                <a:latin typeface="Lucida Sans Unicode"/>
                <a:cs typeface="Lucida Sans Unicode"/>
              </a:rPr>
              <a:t>Memnuniyet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292929"/>
                </a:solidFill>
                <a:latin typeface="Lucida Sans Unicode"/>
                <a:cs typeface="Lucida Sans Unicode"/>
              </a:rPr>
              <a:t>Utanç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3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292929"/>
                </a:solidFill>
                <a:latin typeface="Lucida Sans Unicode"/>
                <a:cs typeface="Lucida Sans Unicode"/>
              </a:rPr>
              <a:t>Pişmanlık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761" y="3008433"/>
            <a:ext cx="3700145" cy="194691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Kı</a:t>
            </a:r>
            <a:r>
              <a:rPr sz="1400" spc="-90" dirty="0">
                <a:solidFill>
                  <a:srgbClr val="444444"/>
                </a:solidFill>
                <a:latin typeface="Lucida Sans Unicode"/>
                <a:cs typeface="Lucida Sans Unicode"/>
              </a:rPr>
              <a:t>zd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105" dirty="0">
                <a:solidFill>
                  <a:srgbClr val="444444"/>
                </a:solidFill>
                <a:latin typeface="Lucida Sans Unicode"/>
                <a:cs typeface="Lucida Sans Unicode"/>
              </a:rPr>
              <a:t>ğ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nd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100" dirty="0">
                <a:solidFill>
                  <a:srgbClr val="444444"/>
                </a:solidFill>
                <a:latin typeface="Lucida Sans Unicode"/>
                <a:cs typeface="Lucida Sans Unicode"/>
              </a:rPr>
              <a:t>,</a:t>
            </a:r>
            <a:r>
              <a:rPr sz="1400" spc="-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65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n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end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ğ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nde</a:t>
            </a:r>
            <a:r>
              <a:rPr sz="1400" spc="-114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ut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nç</a:t>
            </a:r>
            <a:endParaRPr sz="1400">
              <a:latin typeface="Lucida Sans Unicode"/>
              <a:cs typeface="Lucida Sans Unicode"/>
            </a:endParaRPr>
          </a:p>
          <a:p>
            <a:pPr marL="329565">
              <a:lnSpc>
                <a:spcPct val="100000"/>
              </a:lnSpc>
              <a:spcBef>
                <a:spcPts val="840"/>
              </a:spcBef>
            </a:pPr>
            <a:r>
              <a:rPr sz="14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duymak</a:t>
            </a:r>
            <a:endParaRPr sz="1400">
              <a:latin typeface="Lucida Sans Unicode"/>
              <a:cs typeface="Lucida Sans Unicode"/>
            </a:endParaRPr>
          </a:p>
          <a:p>
            <a:pPr marL="329565" marR="142875" indent="-317500">
              <a:lnSpc>
                <a:spcPct val="150000"/>
              </a:lnSpc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Utanç</a:t>
            </a:r>
            <a:r>
              <a:rPr sz="140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verici</a:t>
            </a:r>
            <a:r>
              <a:rPr sz="14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bir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cevap</a:t>
            </a:r>
            <a:r>
              <a:rPr sz="1400" spc="-10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verdiğinde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sıkıntı </a:t>
            </a:r>
            <a:r>
              <a:rPr sz="1400" spc="-43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hissetmek</a:t>
            </a:r>
            <a:endParaRPr sz="1400">
              <a:latin typeface="Lucida Sans Unicode"/>
              <a:cs typeface="Lucida Sans Unicode"/>
            </a:endParaRPr>
          </a:p>
          <a:p>
            <a:pPr marL="329565" marR="5080" indent="-317500">
              <a:lnSpc>
                <a:spcPct val="150000"/>
              </a:lnSpc>
              <a:spcBef>
                <a:spcPts val="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15" dirty="0">
                <a:solidFill>
                  <a:srgbClr val="444444"/>
                </a:solidFill>
                <a:latin typeface="Lucida Sans Unicode"/>
                <a:cs typeface="Lucida Sans Unicode"/>
              </a:rPr>
              <a:t>Başar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ıl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rından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d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ay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400" spc="-5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tl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400" spc="-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h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5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tmek  </a:t>
            </a:r>
            <a:r>
              <a:rPr sz="14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v</a:t>
            </a:r>
            <a:r>
              <a:rPr sz="1400" spc="5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1400" spc="-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bu</a:t>
            </a:r>
            <a:r>
              <a:rPr sz="140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400" spc="-5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tlu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uk</a:t>
            </a:r>
            <a:r>
              <a:rPr sz="1400" spc="-10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d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ay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55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y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5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13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guru</a:t>
            </a:r>
            <a:r>
              <a:rPr sz="1400" dirty="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sz="140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duy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k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117B496-F879-47E4-86E6-5CD83F37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9" y="133083"/>
            <a:ext cx="4155533" cy="2820276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9A8EDE-1BD1-42D1-8867-AF47A99781AD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BD564D7-943A-4CF9-B761-93463CFB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090" y="281157"/>
            <a:ext cx="644750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25" dirty="0">
                <a:solidFill>
                  <a:schemeClr val="tx2"/>
                </a:solidFill>
              </a:rPr>
              <a:t>Duy</a:t>
            </a:r>
            <a:r>
              <a:rPr spc="-520" dirty="0">
                <a:solidFill>
                  <a:schemeClr val="tx2"/>
                </a:solidFill>
              </a:rPr>
              <a:t>g</a:t>
            </a:r>
            <a:r>
              <a:rPr spc="-240" dirty="0">
                <a:solidFill>
                  <a:schemeClr val="tx2"/>
                </a:solidFill>
              </a:rPr>
              <a:t>ular</a:t>
            </a:r>
            <a:r>
              <a:rPr spc="-155" dirty="0">
                <a:solidFill>
                  <a:schemeClr val="tx2"/>
                </a:solidFill>
              </a:rPr>
              <a:t>ı</a:t>
            </a:r>
            <a:r>
              <a:rPr spc="-370" dirty="0">
                <a:solidFill>
                  <a:schemeClr val="tx2"/>
                </a:solidFill>
              </a:rPr>
              <a:t>mız</a:t>
            </a:r>
            <a:r>
              <a:rPr spc="-335" dirty="0">
                <a:solidFill>
                  <a:schemeClr val="tx2"/>
                </a:solidFill>
              </a:rPr>
              <a:t> </a:t>
            </a:r>
            <a:r>
              <a:rPr spc="-490" dirty="0">
                <a:solidFill>
                  <a:schemeClr val="tx2"/>
                </a:solidFill>
              </a:rPr>
              <a:t>Neden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4143" y="871481"/>
            <a:ext cx="21678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20" dirty="0">
                <a:solidFill>
                  <a:schemeClr val="tx2"/>
                </a:solidFill>
                <a:latin typeface="Trebuchet MS"/>
                <a:cs typeface="Trebuchet MS"/>
              </a:rPr>
              <a:t>Önemlidir?</a:t>
            </a:r>
            <a:endParaRPr sz="42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8515" y="995552"/>
            <a:ext cx="121920" cy="791210"/>
          </a:xfrm>
          <a:custGeom>
            <a:avLst/>
            <a:gdLst/>
            <a:ahLst/>
            <a:cxnLst/>
            <a:rect l="l" t="t" r="r" b="b"/>
            <a:pathLst>
              <a:path w="121920" h="791210">
                <a:moveTo>
                  <a:pt x="121920" y="0"/>
                </a:moveTo>
                <a:lnTo>
                  <a:pt x="0" y="0"/>
                </a:lnTo>
                <a:lnTo>
                  <a:pt x="0" y="790956"/>
                </a:lnTo>
                <a:lnTo>
                  <a:pt x="121920" y="790956"/>
                </a:lnTo>
                <a:lnTo>
                  <a:pt x="1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81727" y="392638"/>
            <a:ext cx="3519170" cy="46913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825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yargılamayı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etkiler.</a:t>
            </a:r>
            <a:r>
              <a:rPr sz="1200" b="1" spc="-7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Neyin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iyi</a:t>
            </a:r>
            <a:endParaRPr sz="1200" dirty="0">
              <a:latin typeface="Lucida Sans Unicode"/>
              <a:cs typeface="Lucida Sans Unicode"/>
            </a:endParaRPr>
          </a:p>
          <a:p>
            <a:pPr marL="317500" marR="549275">
              <a:lnSpc>
                <a:spcPct val="150000"/>
              </a:lnSpc>
            </a:pPr>
            <a:r>
              <a:rPr sz="1200" spc="-20" dirty="0">
                <a:latin typeface="Lucida Sans Unicode"/>
                <a:cs typeface="Lucida Sans Unicode"/>
              </a:rPr>
              <a:t>neyin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doğru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olduğu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konusunda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karar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r>
              <a:rPr sz="1200" dirty="0">
                <a:latin typeface="Lucida Sans Unicode"/>
                <a:cs typeface="Lucida Sans Unicode"/>
              </a:rPr>
              <a:t>r</a:t>
            </a:r>
            <a:r>
              <a:rPr sz="1200" spc="-25" dirty="0">
                <a:latin typeface="Lucida Sans Unicode"/>
                <a:cs typeface="Lucida Sans Unicode"/>
              </a:rPr>
              <a:t>irken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ygu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10" dirty="0">
                <a:latin typeface="Lucida Sans Unicode"/>
                <a:cs typeface="Lucida Sans Unicode"/>
              </a:rPr>
              <a:t>d</a:t>
            </a:r>
            <a:r>
              <a:rPr sz="1200" spc="-5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ya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40" dirty="0">
                <a:latin typeface="Lucida Sans Unicode"/>
                <a:cs typeface="Lucida Sans Unicode"/>
              </a:rPr>
              <a:t>lanırız</a:t>
            </a:r>
            <a:r>
              <a:rPr sz="1200" spc="-65" dirty="0">
                <a:latin typeface="Lucida Sans Unicode"/>
                <a:cs typeface="Lucida Sans Unicode"/>
              </a:rPr>
              <a:t>.</a:t>
            </a:r>
            <a:endParaRPr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mantıklı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düşünmeyi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etkiler.</a:t>
            </a:r>
            <a:endParaRPr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0"/>
              </a:spcBef>
            </a:pPr>
            <a:r>
              <a:rPr sz="1200" spc="-30" dirty="0">
                <a:latin typeface="Lucida Sans Unicode"/>
                <a:cs typeface="Lucida Sans Unicode"/>
              </a:rPr>
              <a:t>Duyguların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insanın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mantıklı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düşünmesini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endParaRPr sz="1200" dirty="0">
              <a:latin typeface="Lucida Sans Unicode"/>
              <a:cs typeface="Lucida Sans Unicode"/>
            </a:endParaRPr>
          </a:p>
          <a:p>
            <a:pPr marL="317500" marR="5080">
              <a:lnSpc>
                <a:spcPct val="150000"/>
              </a:lnSpc>
              <a:spcBef>
                <a:spcPts val="5"/>
              </a:spcBef>
            </a:pPr>
            <a:r>
              <a:rPr sz="1200" spc="-10" dirty="0">
                <a:latin typeface="Lucida Sans Unicode"/>
                <a:cs typeface="Lucida Sans Unicode"/>
              </a:rPr>
              <a:t>d</a:t>
            </a:r>
            <a:r>
              <a:rPr sz="1200" spc="-5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vr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nm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20" dirty="0">
                <a:latin typeface="Lucida Sans Unicode"/>
                <a:cs typeface="Lucida Sans Unicode"/>
              </a:rPr>
              <a:t>ı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engell</a:t>
            </a:r>
            <a:r>
              <a:rPr sz="1200" spc="-25" dirty="0">
                <a:latin typeface="Lucida Sans Unicode"/>
                <a:cs typeface="Lucida Sans Unicode"/>
              </a:rPr>
              <a:t>ed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95" dirty="0">
                <a:latin typeface="Lucida Sans Unicode"/>
                <a:cs typeface="Lucida Sans Unicode"/>
              </a:rPr>
              <a:t>ğ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ü</a:t>
            </a:r>
            <a:r>
              <a:rPr sz="1200" spc="-40" dirty="0">
                <a:latin typeface="Lucida Sans Unicode"/>
                <a:cs typeface="Lucida Sans Unicode"/>
              </a:rPr>
              <a:t>ş</a:t>
            </a:r>
            <a:r>
              <a:rPr sz="1200" spc="-10" dirty="0">
                <a:latin typeface="Lucida Sans Unicode"/>
                <a:cs typeface="Lucida Sans Unicode"/>
              </a:rPr>
              <a:t>ü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0" dirty="0">
                <a:latin typeface="Lucida Sans Unicode"/>
                <a:cs typeface="Lucida Sans Unicode"/>
              </a:rPr>
              <a:t>ü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er</a:t>
            </a:r>
            <a:r>
              <a:rPr sz="1200" spc="-40" dirty="0">
                <a:latin typeface="Lucida Sans Unicode"/>
                <a:cs typeface="Lucida Sans Unicode"/>
              </a:rPr>
              <a:t>e</a:t>
            </a:r>
            <a:r>
              <a:rPr sz="1200" spc="-35" dirty="0">
                <a:latin typeface="Lucida Sans Unicode"/>
                <a:cs typeface="Lucida Sans Unicode"/>
              </a:rPr>
              <a:t>k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nı  </a:t>
            </a:r>
            <a:r>
              <a:rPr sz="1200" spc="-45" dirty="0">
                <a:latin typeface="Lucida Sans Unicode"/>
                <a:cs typeface="Lucida Sans Unicode"/>
              </a:rPr>
              <a:t>zayıflattığı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ileri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sürülür.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Oysa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insanı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zayıflatan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ygu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30" dirty="0">
                <a:latin typeface="Lucida Sans Unicode"/>
                <a:cs typeface="Lucida Sans Unicode"/>
              </a:rPr>
              <a:t>ın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40" dirty="0">
                <a:latin typeface="Lucida Sans Unicode"/>
                <a:cs typeface="Lucida Sans Unicode"/>
              </a:rPr>
              <a:t>n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mın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d</a:t>
            </a:r>
            <a:r>
              <a:rPr sz="1200" spc="-25" dirty="0">
                <a:latin typeface="Lucida Sans Unicode"/>
                <a:cs typeface="Lucida Sans Unicode"/>
              </a:rPr>
              <a:t>o</a:t>
            </a:r>
            <a:r>
              <a:rPr sz="1200" spc="-95" dirty="0">
                <a:latin typeface="Lucida Sans Unicode"/>
                <a:cs typeface="Lucida Sans Unicode"/>
              </a:rPr>
              <a:t>ğ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10" dirty="0">
                <a:latin typeface="Lucida Sans Unicode"/>
                <a:cs typeface="Lucida Sans Unicode"/>
              </a:rPr>
              <a:t>u  </a:t>
            </a:r>
            <a:r>
              <a:rPr sz="1200" spc="-20" dirty="0">
                <a:latin typeface="Lucida Sans Unicode"/>
                <a:cs typeface="Lucida Sans Unicode"/>
              </a:rPr>
              <a:t>yorumlayamamasıdır.</a:t>
            </a:r>
            <a:endParaRPr sz="1200" dirty="0">
              <a:latin typeface="Lucida Sans Unicode"/>
              <a:cs typeface="Lucida Sans Unicode"/>
            </a:endParaRPr>
          </a:p>
          <a:p>
            <a:pPr marL="317500" marR="10350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</a:t>
            </a:r>
            <a:r>
              <a:rPr sz="1200" b="1" spc="5" dirty="0">
                <a:latin typeface="Tahoma"/>
                <a:cs typeface="Tahoma"/>
              </a:rPr>
              <a:t>u</a:t>
            </a:r>
            <a:r>
              <a:rPr sz="1200" b="1" spc="-25" dirty="0">
                <a:latin typeface="Tahoma"/>
                <a:cs typeface="Tahoma"/>
              </a:rPr>
              <a:t>yg</a:t>
            </a:r>
            <a:r>
              <a:rPr sz="1200" b="1" spc="-20" dirty="0">
                <a:latin typeface="Tahoma"/>
                <a:cs typeface="Tahoma"/>
              </a:rPr>
              <a:t>u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15" dirty="0">
                <a:latin typeface="Tahoma"/>
                <a:cs typeface="Tahoma"/>
              </a:rPr>
              <a:t>ar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bi</a:t>
            </a:r>
            <a:r>
              <a:rPr sz="1200" b="1" spc="-50" dirty="0">
                <a:latin typeface="Tahoma"/>
                <a:cs typeface="Tahoma"/>
              </a:rPr>
              <a:t>z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5" dirty="0">
                <a:latin typeface="Tahoma"/>
                <a:cs typeface="Tahoma"/>
              </a:rPr>
              <a:t>eri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y</a:t>
            </a:r>
            <a:r>
              <a:rPr sz="1200" b="1" dirty="0">
                <a:latin typeface="Tahoma"/>
                <a:cs typeface="Tahoma"/>
              </a:rPr>
              <a:t>ö</a:t>
            </a:r>
            <a:r>
              <a:rPr sz="1200" b="1" spc="20" dirty="0">
                <a:latin typeface="Tahoma"/>
                <a:cs typeface="Tahoma"/>
              </a:rPr>
              <a:t>n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5" dirty="0">
                <a:latin typeface="Tahoma"/>
                <a:cs typeface="Tahoma"/>
              </a:rPr>
              <a:t>e</a:t>
            </a:r>
            <a:r>
              <a:rPr sz="1200" b="1" spc="10" dirty="0">
                <a:latin typeface="Tahoma"/>
                <a:cs typeface="Tahoma"/>
              </a:rPr>
              <a:t>n</a:t>
            </a:r>
            <a:r>
              <a:rPr sz="1200" b="1" dirty="0">
                <a:latin typeface="Tahoma"/>
                <a:cs typeface="Tahoma"/>
              </a:rPr>
              <a:t>di</a:t>
            </a:r>
            <a:r>
              <a:rPr sz="1200" b="1" spc="10" dirty="0">
                <a:latin typeface="Tahoma"/>
                <a:cs typeface="Tahoma"/>
              </a:rPr>
              <a:t>ri</a:t>
            </a:r>
            <a:r>
              <a:rPr sz="1200" b="1" spc="-10" dirty="0">
                <a:latin typeface="Tahoma"/>
                <a:cs typeface="Tahoma"/>
              </a:rPr>
              <a:t>r</a:t>
            </a:r>
            <a:r>
              <a:rPr sz="1200" b="1" spc="-5" dirty="0">
                <a:latin typeface="Tahoma"/>
                <a:cs typeface="Tahoma"/>
              </a:rPr>
              <a:t>.</a:t>
            </a:r>
            <a:r>
              <a:rPr sz="1200" b="1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İ</a:t>
            </a:r>
            <a:r>
              <a:rPr sz="1200" spc="-20" dirty="0">
                <a:latin typeface="Lucida Sans Unicode"/>
                <a:cs typeface="Lucida Sans Unicode"/>
              </a:rPr>
              <a:t>n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15" dirty="0">
                <a:latin typeface="Lucida Sans Unicode"/>
                <a:cs typeface="Lucida Sans Unicode"/>
              </a:rPr>
              <a:t>an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sıl  </a:t>
            </a:r>
            <a:r>
              <a:rPr sz="1200" spc="-15" dirty="0">
                <a:latin typeface="Lucida Sans Unicode"/>
                <a:cs typeface="Lucida Sans Unicode"/>
              </a:rPr>
              <a:t>davranması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gerektiği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yaptığının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doğru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ya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da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ya</a:t>
            </a:r>
            <a:r>
              <a:rPr sz="1200" spc="-40" dirty="0">
                <a:latin typeface="Lucida Sans Unicode"/>
                <a:cs typeface="Lucida Sans Unicode"/>
              </a:rPr>
              <a:t>n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-45" dirty="0">
                <a:latin typeface="Lucida Sans Unicode"/>
                <a:cs typeface="Lucida Sans Unicode"/>
              </a:rPr>
              <a:t>ış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o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95" dirty="0">
                <a:latin typeface="Lucida Sans Unicode"/>
                <a:cs typeface="Lucida Sans Unicode"/>
              </a:rPr>
              <a:t>ğ</a:t>
            </a:r>
            <a:r>
              <a:rPr sz="1200" spc="-1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k</a:t>
            </a:r>
            <a:r>
              <a:rPr sz="1200" spc="-55" dirty="0">
                <a:latin typeface="Lucida Sans Unicode"/>
                <a:cs typeface="Lucida Sans Unicode"/>
              </a:rPr>
              <a:t>o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10" dirty="0">
                <a:latin typeface="Lucida Sans Unicode"/>
                <a:cs typeface="Lucida Sans Unicode"/>
              </a:rPr>
              <a:t>u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10" dirty="0">
                <a:latin typeface="Lucida Sans Unicode"/>
                <a:cs typeface="Lucida Sans Unicode"/>
              </a:rPr>
              <a:t>da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uy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35" dirty="0">
                <a:latin typeface="Lucida Sans Unicode"/>
                <a:cs typeface="Lucida Sans Unicode"/>
              </a:rPr>
              <a:t>ır.</a:t>
            </a:r>
            <a:endParaRPr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yaşananları</a:t>
            </a:r>
            <a:endParaRPr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5"/>
              </a:spcBef>
            </a:pPr>
            <a:r>
              <a:rPr sz="1200" b="1" spc="5" dirty="0">
                <a:latin typeface="Tahoma"/>
                <a:cs typeface="Tahoma"/>
              </a:rPr>
              <a:t>anlamlandırmamıza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yardımcı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olur</a:t>
            </a:r>
            <a:endParaRPr sz="1200" dirty="0">
              <a:latin typeface="Tahoma"/>
              <a:cs typeface="Tahoma"/>
            </a:endParaRPr>
          </a:p>
          <a:p>
            <a:pPr marL="317500" marR="26606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ilişkilerimizi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etkiler.</a:t>
            </a:r>
            <a:r>
              <a:rPr sz="1200" b="1" spc="-70" dirty="0">
                <a:latin typeface="Tahoma"/>
                <a:cs typeface="Tahoma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Duygular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80" dirty="0">
                <a:latin typeface="Lucida Sans Unicode"/>
                <a:cs typeface="Lucida Sans Unicode"/>
              </a:rPr>
              <a:t>k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40" dirty="0">
                <a:latin typeface="Lucida Sans Unicode"/>
                <a:cs typeface="Lucida Sans Unicode"/>
              </a:rPr>
              <a:t>ş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er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lişk</a:t>
            </a:r>
            <a:r>
              <a:rPr sz="1200" spc="-40" dirty="0">
                <a:latin typeface="Lucida Sans Unicode"/>
                <a:cs typeface="Lucida Sans Unicode"/>
              </a:rPr>
              <a:t>i</a:t>
            </a:r>
            <a:r>
              <a:rPr sz="1200" spc="-25" dirty="0">
                <a:latin typeface="Lucida Sans Unicode"/>
                <a:cs typeface="Lucida Sans Unicode"/>
              </a:rPr>
              <a:t>leri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et</a:t>
            </a:r>
            <a:r>
              <a:rPr sz="1200" spc="-80" dirty="0">
                <a:latin typeface="Lucida Sans Unicode"/>
                <a:cs typeface="Lucida Sans Unicode"/>
              </a:rPr>
              <a:t>k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20" dirty="0">
                <a:latin typeface="Lucida Sans Unicode"/>
                <a:cs typeface="Lucida Sans Unicode"/>
              </a:rPr>
              <a:t>le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5" dirty="0">
                <a:latin typeface="Lucida Sans Unicode"/>
                <a:cs typeface="Lucida Sans Unicode"/>
              </a:rPr>
              <a:t>n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5" dirty="0">
                <a:latin typeface="Lucida Sans Unicode"/>
                <a:cs typeface="Lucida Sans Unicode"/>
              </a:rPr>
              <a:t>n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önemli  </a:t>
            </a:r>
            <a:r>
              <a:rPr sz="1200" spc="-10" dirty="0">
                <a:latin typeface="Lucida Sans Unicode"/>
                <a:cs typeface="Lucida Sans Unicode"/>
              </a:rPr>
              <a:t>etmenlerden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birisidir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1845055"/>
            <a:ext cx="376936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91440" indent="-1270" algn="ctr">
              <a:lnSpc>
                <a:spcPct val="100000"/>
              </a:lnSpc>
              <a:spcBef>
                <a:spcPts val="95"/>
              </a:spcBef>
            </a:pPr>
            <a:r>
              <a:rPr sz="1300" spc="-45" dirty="0">
                <a:latin typeface="Lucida Sans Unicode"/>
                <a:cs typeface="Lucida Sans Unicode"/>
              </a:rPr>
              <a:t>Duygularımızın </a:t>
            </a:r>
            <a:r>
              <a:rPr sz="1300" spc="-40" dirty="0">
                <a:latin typeface="Lucida Sans Unicode"/>
                <a:cs typeface="Lucida Sans Unicode"/>
              </a:rPr>
              <a:t>hayatımızdaki </a:t>
            </a:r>
            <a:r>
              <a:rPr sz="1300" spc="-25" dirty="0">
                <a:latin typeface="Lucida Sans Unicode"/>
                <a:cs typeface="Lucida Sans Unicode"/>
              </a:rPr>
              <a:t>yeri </a:t>
            </a:r>
            <a:r>
              <a:rPr sz="1300" spc="-30" dirty="0">
                <a:latin typeface="Lucida Sans Unicode"/>
                <a:cs typeface="Lucida Sans Unicode"/>
              </a:rPr>
              <a:t>büyüktür </a:t>
            </a:r>
            <a:r>
              <a:rPr sz="1300" spc="-15" dirty="0">
                <a:latin typeface="Lucida Sans Unicode"/>
                <a:cs typeface="Lucida Sans Unicode"/>
              </a:rPr>
              <a:t>ve </a:t>
            </a:r>
            <a:r>
              <a:rPr sz="1300" spc="-40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b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30" dirty="0">
                <a:latin typeface="Lucida Sans Unicode"/>
                <a:cs typeface="Lucida Sans Unicode"/>
              </a:rPr>
              <a:t>r</a:t>
            </a:r>
            <a:r>
              <a:rPr sz="1300" spc="-40" dirty="0">
                <a:latin typeface="Lucida Sans Unicode"/>
                <a:cs typeface="Lucida Sans Unicode"/>
              </a:rPr>
              <a:t>ç</a:t>
            </a:r>
            <a:r>
              <a:rPr sz="1300" spc="-50" dirty="0">
                <a:latin typeface="Lucida Sans Unicode"/>
                <a:cs typeface="Lucida Sans Unicode"/>
              </a:rPr>
              <a:t>ok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işlevi</a:t>
            </a:r>
            <a:r>
              <a:rPr sz="1300" spc="-75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vard</a:t>
            </a:r>
            <a:r>
              <a:rPr sz="1300" spc="-25" dirty="0">
                <a:latin typeface="Lucida Sans Unicode"/>
                <a:cs typeface="Lucida Sans Unicode"/>
              </a:rPr>
              <a:t>ı</a:t>
            </a:r>
            <a:r>
              <a:rPr sz="1300" spc="-45" dirty="0">
                <a:latin typeface="Lucida Sans Unicode"/>
                <a:cs typeface="Lucida Sans Unicode"/>
              </a:rPr>
              <a:t>r</a:t>
            </a:r>
            <a:r>
              <a:rPr sz="1300" spc="-30" dirty="0">
                <a:latin typeface="Lucida Sans Unicode"/>
                <a:cs typeface="Lucida Sans Unicode"/>
              </a:rPr>
              <a:t>!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Ken</a:t>
            </a:r>
            <a:r>
              <a:rPr sz="1300" spc="-30" dirty="0">
                <a:latin typeface="Lucida Sans Unicode"/>
                <a:cs typeface="Lucida Sans Unicode"/>
              </a:rPr>
              <a:t>d</a:t>
            </a:r>
            <a:r>
              <a:rPr sz="1300" spc="-20" dirty="0">
                <a:latin typeface="Lucida Sans Unicode"/>
                <a:cs typeface="Lucida Sans Unicode"/>
              </a:rPr>
              <a:t>i</a:t>
            </a:r>
            <a:r>
              <a:rPr sz="1300" spc="-55" dirty="0">
                <a:latin typeface="Lucida Sans Unicode"/>
                <a:cs typeface="Lucida Sans Unicode"/>
              </a:rPr>
              <a:t>n</a:t>
            </a:r>
            <a:r>
              <a:rPr sz="1300" spc="-50" dirty="0">
                <a:latin typeface="Lucida Sans Unicode"/>
                <a:cs typeface="Lucida Sans Unicode"/>
              </a:rPr>
              <a:t>i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ta</a:t>
            </a:r>
            <a:r>
              <a:rPr sz="1300" spc="-25" dirty="0">
                <a:latin typeface="Lucida Sans Unicode"/>
                <a:cs typeface="Lucida Sans Unicode"/>
              </a:rPr>
              <a:t>n</a:t>
            </a:r>
            <a:r>
              <a:rPr sz="1300" spc="-15" dirty="0">
                <a:latin typeface="Lucida Sans Unicode"/>
                <a:cs typeface="Lucida Sans Unicode"/>
              </a:rPr>
              <a:t>ı</a:t>
            </a:r>
            <a:r>
              <a:rPr sz="1300" spc="-55" dirty="0">
                <a:latin typeface="Lucida Sans Unicode"/>
                <a:cs typeface="Lucida Sans Unicode"/>
              </a:rPr>
              <a:t>m</a:t>
            </a:r>
            <a:r>
              <a:rPr sz="1300" spc="-45" dirty="0">
                <a:latin typeface="Lucida Sans Unicode"/>
                <a:cs typeface="Lucida Sans Unicode"/>
              </a:rPr>
              <a:t>a</a:t>
            </a:r>
            <a:r>
              <a:rPr sz="1300" spc="-40" dirty="0">
                <a:latin typeface="Lucida Sans Unicode"/>
                <a:cs typeface="Lucida Sans Unicode"/>
              </a:rPr>
              <a:t>k</a:t>
            </a:r>
            <a:r>
              <a:rPr sz="1300" spc="-30" dirty="0">
                <a:latin typeface="Lucida Sans Unicode"/>
                <a:cs typeface="Lucida Sans Unicode"/>
              </a:rPr>
              <a:t> iste</a:t>
            </a:r>
            <a:r>
              <a:rPr sz="1300" spc="-40" dirty="0">
                <a:latin typeface="Lucida Sans Unicode"/>
                <a:cs typeface="Lucida Sans Unicode"/>
              </a:rPr>
              <a:t>y</a:t>
            </a:r>
            <a:r>
              <a:rPr sz="1300" dirty="0">
                <a:latin typeface="Lucida Sans Unicode"/>
                <a:cs typeface="Lucida Sans Unicode"/>
              </a:rPr>
              <a:t>e</a:t>
            </a:r>
            <a:r>
              <a:rPr sz="1300" spc="-15" dirty="0">
                <a:latin typeface="Lucida Sans Unicode"/>
                <a:cs typeface="Lucida Sans Unicode"/>
              </a:rPr>
              <a:t>n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b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5" dirty="0">
                <a:latin typeface="Lucida Sans Unicode"/>
                <a:cs typeface="Lucida Sans Unicode"/>
              </a:rPr>
              <a:t>r</a:t>
            </a:r>
            <a:endParaRPr sz="1300" dirty="0">
              <a:latin typeface="Lucida Sans Unicode"/>
              <a:cs typeface="Lucida Sans Unicode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spc="-60" dirty="0">
                <a:latin typeface="Lucida Sans Unicode"/>
                <a:cs typeface="Lucida Sans Unicode"/>
              </a:rPr>
              <a:t>kiş</a:t>
            </a:r>
            <a:r>
              <a:rPr sz="1300" spc="-50" dirty="0">
                <a:latin typeface="Lucida Sans Unicode"/>
                <a:cs typeface="Lucida Sans Unicode"/>
              </a:rPr>
              <a:t>i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75" dirty="0">
                <a:latin typeface="Lucida Sans Unicode"/>
                <a:cs typeface="Lucida Sans Unicode"/>
              </a:rPr>
              <a:t>ç</a:t>
            </a:r>
            <a:r>
              <a:rPr sz="1300" spc="-30" dirty="0">
                <a:latin typeface="Lucida Sans Unicode"/>
                <a:cs typeface="Lucida Sans Unicode"/>
              </a:rPr>
              <a:t>in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d</a:t>
            </a:r>
            <a:r>
              <a:rPr sz="1300" spc="-30" dirty="0">
                <a:latin typeface="Lucida Sans Unicode"/>
                <a:cs typeface="Lucida Sans Unicode"/>
              </a:rPr>
              <a:t>u</a:t>
            </a:r>
            <a:r>
              <a:rPr sz="1300" spc="-40" dirty="0">
                <a:latin typeface="Lucida Sans Unicode"/>
                <a:cs typeface="Lucida Sans Unicode"/>
              </a:rPr>
              <a:t>y</a:t>
            </a:r>
            <a:r>
              <a:rPr sz="1300" spc="-60" dirty="0">
                <a:latin typeface="Lucida Sans Unicode"/>
                <a:cs typeface="Lucida Sans Unicode"/>
              </a:rPr>
              <a:t>g</a:t>
            </a:r>
            <a:r>
              <a:rPr sz="1300" spc="-70" dirty="0">
                <a:latin typeface="Lucida Sans Unicode"/>
                <a:cs typeface="Lucida Sans Unicode"/>
              </a:rPr>
              <a:t>u</a:t>
            </a:r>
            <a:r>
              <a:rPr sz="1300" spc="-20" dirty="0">
                <a:latin typeface="Lucida Sans Unicode"/>
                <a:cs typeface="Lucida Sans Unicode"/>
              </a:rPr>
              <a:t>l</a:t>
            </a:r>
            <a:r>
              <a:rPr sz="1300" spc="-35" dirty="0">
                <a:latin typeface="Lucida Sans Unicode"/>
                <a:cs typeface="Lucida Sans Unicode"/>
              </a:rPr>
              <a:t>arı</a:t>
            </a:r>
            <a:r>
              <a:rPr sz="1300" spc="-15" dirty="0">
                <a:latin typeface="Lucida Sans Unicode"/>
                <a:cs typeface="Lucida Sans Unicode"/>
              </a:rPr>
              <a:t>n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işlevi</a:t>
            </a:r>
            <a:r>
              <a:rPr sz="1300" spc="-55" dirty="0">
                <a:latin typeface="Lucida Sans Unicode"/>
                <a:cs typeface="Lucida Sans Unicode"/>
              </a:rPr>
              <a:t>n</a:t>
            </a:r>
            <a:r>
              <a:rPr sz="1300" spc="-30" dirty="0">
                <a:latin typeface="Lucida Sans Unicode"/>
                <a:cs typeface="Lucida Sans Unicode"/>
              </a:rPr>
              <a:t>in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f</a:t>
            </a:r>
            <a:r>
              <a:rPr sz="1300" spc="-35" dirty="0">
                <a:latin typeface="Lucida Sans Unicode"/>
                <a:cs typeface="Lucida Sans Unicode"/>
              </a:rPr>
              <a:t>arkı</a:t>
            </a:r>
            <a:r>
              <a:rPr sz="1300" spc="-50" dirty="0">
                <a:latin typeface="Lucida Sans Unicode"/>
                <a:cs typeface="Lucida Sans Unicode"/>
              </a:rPr>
              <a:t>n</a:t>
            </a:r>
            <a:r>
              <a:rPr sz="1300" spc="-15" dirty="0">
                <a:latin typeface="Lucida Sans Unicode"/>
                <a:cs typeface="Lucida Sans Unicode"/>
              </a:rPr>
              <a:t>da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o</a:t>
            </a:r>
            <a:r>
              <a:rPr sz="1300" spc="-35" dirty="0">
                <a:latin typeface="Lucida Sans Unicode"/>
                <a:cs typeface="Lucida Sans Unicode"/>
              </a:rPr>
              <a:t>l</a:t>
            </a:r>
            <a:r>
              <a:rPr sz="1300" spc="-20" dirty="0">
                <a:latin typeface="Lucida Sans Unicode"/>
                <a:cs typeface="Lucida Sans Unicode"/>
              </a:rPr>
              <a:t>m</a:t>
            </a:r>
            <a:r>
              <a:rPr sz="1300" spc="-45" dirty="0">
                <a:latin typeface="Lucida Sans Unicode"/>
                <a:cs typeface="Lucida Sans Unicode"/>
              </a:rPr>
              <a:t>a</a:t>
            </a:r>
            <a:r>
              <a:rPr sz="1300" spc="-40" dirty="0">
                <a:latin typeface="Lucida Sans Unicode"/>
                <a:cs typeface="Lucida Sans Unicode"/>
              </a:rPr>
              <a:t>k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ve</a:t>
            </a:r>
            <a:r>
              <a:rPr sz="1300" spc="-7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bu  d</a:t>
            </a:r>
            <a:r>
              <a:rPr sz="1300" spc="-30" dirty="0">
                <a:latin typeface="Lucida Sans Unicode"/>
                <a:cs typeface="Lucida Sans Unicode"/>
              </a:rPr>
              <a:t>u</a:t>
            </a:r>
            <a:r>
              <a:rPr sz="1300" spc="-40" dirty="0">
                <a:latin typeface="Lucida Sans Unicode"/>
                <a:cs typeface="Lucida Sans Unicode"/>
              </a:rPr>
              <a:t>y</a:t>
            </a:r>
            <a:r>
              <a:rPr sz="1300" spc="-60" dirty="0">
                <a:latin typeface="Lucida Sans Unicode"/>
                <a:cs typeface="Lucida Sans Unicode"/>
              </a:rPr>
              <a:t>g</a:t>
            </a:r>
            <a:r>
              <a:rPr sz="1300" spc="-70" dirty="0">
                <a:latin typeface="Lucida Sans Unicode"/>
                <a:cs typeface="Lucida Sans Unicode"/>
              </a:rPr>
              <a:t>u</a:t>
            </a:r>
            <a:r>
              <a:rPr sz="1300" spc="-20" dirty="0">
                <a:latin typeface="Lucida Sans Unicode"/>
                <a:cs typeface="Lucida Sans Unicode"/>
              </a:rPr>
              <a:t>l</a:t>
            </a:r>
            <a:r>
              <a:rPr sz="1300" spc="-35" dirty="0">
                <a:latin typeface="Lucida Sans Unicode"/>
                <a:cs typeface="Lucida Sans Unicode"/>
              </a:rPr>
              <a:t>ar</a:t>
            </a:r>
            <a:r>
              <a:rPr sz="1300" spc="-25" dirty="0">
                <a:latin typeface="Lucida Sans Unicode"/>
                <a:cs typeface="Lucida Sans Unicode"/>
              </a:rPr>
              <a:t>ı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an</a:t>
            </a:r>
            <a:r>
              <a:rPr sz="1300" spc="-20" dirty="0">
                <a:latin typeface="Lucida Sans Unicode"/>
                <a:cs typeface="Lucida Sans Unicode"/>
              </a:rPr>
              <a:t>l</a:t>
            </a:r>
            <a:r>
              <a:rPr sz="1300" spc="-35" dirty="0">
                <a:latin typeface="Lucida Sans Unicode"/>
                <a:cs typeface="Lucida Sans Unicode"/>
              </a:rPr>
              <a:t>a</a:t>
            </a:r>
            <a:r>
              <a:rPr sz="1300" spc="-20" dirty="0">
                <a:latin typeface="Lucida Sans Unicode"/>
                <a:cs typeface="Lucida Sans Unicode"/>
              </a:rPr>
              <a:t>ml</a:t>
            </a:r>
            <a:r>
              <a:rPr sz="1300" spc="-35" dirty="0">
                <a:latin typeface="Lucida Sans Unicode"/>
                <a:cs typeface="Lucida Sans Unicode"/>
              </a:rPr>
              <a:t>a</a:t>
            </a:r>
            <a:r>
              <a:rPr sz="1300" spc="-20" dirty="0">
                <a:latin typeface="Lucida Sans Unicode"/>
                <a:cs typeface="Lucida Sans Unicode"/>
              </a:rPr>
              <a:t>n</a:t>
            </a:r>
            <a:r>
              <a:rPr sz="1300" spc="-30" dirty="0">
                <a:latin typeface="Lucida Sans Unicode"/>
                <a:cs typeface="Lucida Sans Unicode"/>
              </a:rPr>
              <a:t>d</a:t>
            </a:r>
            <a:r>
              <a:rPr sz="1300" spc="-25" dirty="0">
                <a:latin typeface="Lucida Sans Unicode"/>
                <a:cs typeface="Lucida Sans Unicode"/>
              </a:rPr>
              <a:t>ı</a:t>
            </a:r>
            <a:r>
              <a:rPr sz="1300" spc="-40" dirty="0">
                <a:latin typeface="Lucida Sans Unicode"/>
                <a:cs typeface="Lucida Sans Unicode"/>
              </a:rPr>
              <a:t>r</a:t>
            </a:r>
            <a:r>
              <a:rPr sz="1300" spc="-5" dirty="0">
                <a:latin typeface="Lucida Sans Unicode"/>
                <a:cs typeface="Lucida Sans Unicode"/>
              </a:rPr>
              <a:t>m</a:t>
            </a:r>
            <a:r>
              <a:rPr sz="1300" spc="-45" dirty="0">
                <a:latin typeface="Lucida Sans Unicode"/>
                <a:cs typeface="Lucida Sans Unicode"/>
              </a:rPr>
              <a:t>a</a:t>
            </a:r>
            <a:r>
              <a:rPr sz="1300" spc="-40" dirty="0">
                <a:latin typeface="Lucida Sans Unicode"/>
                <a:cs typeface="Lucida Sans Unicode"/>
              </a:rPr>
              <a:t>k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ç</a:t>
            </a:r>
            <a:r>
              <a:rPr sz="1300" spc="-50" dirty="0">
                <a:latin typeface="Lucida Sans Unicode"/>
                <a:cs typeface="Lucida Sans Unicode"/>
              </a:rPr>
              <a:t>ok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ö</a:t>
            </a:r>
            <a:r>
              <a:rPr sz="1300" spc="-25" dirty="0">
                <a:latin typeface="Lucida Sans Unicode"/>
                <a:cs typeface="Lucida Sans Unicode"/>
              </a:rPr>
              <a:t>n</a:t>
            </a:r>
            <a:r>
              <a:rPr sz="1300" dirty="0">
                <a:latin typeface="Lucida Sans Unicode"/>
                <a:cs typeface="Lucida Sans Unicode"/>
              </a:rPr>
              <a:t>e</a:t>
            </a:r>
            <a:r>
              <a:rPr sz="1300" spc="-20" dirty="0">
                <a:latin typeface="Lucida Sans Unicode"/>
                <a:cs typeface="Lucida Sans Unicode"/>
              </a:rPr>
              <a:t>m</a:t>
            </a:r>
            <a:r>
              <a:rPr sz="1300" spc="-50" dirty="0">
                <a:latin typeface="Lucida Sans Unicode"/>
                <a:cs typeface="Lucida Sans Unicode"/>
              </a:rPr>
              <a:t>l</a:t>
            </a:r>
            <a:r>
              <a:rPr sz="1300" spc="-60" dirty="0">
                <a:latin typeface="Lucida Sans Unicode"/>
                <a:cs typeface="Lucida Sans Unicode"/>
              </a:rPr>
              <a:t>i</a:t>
            </a:r>
            <a:r>
              <a:rPr sz="1300" spc="-50" dirty="0">
                <a:latin typeface="Lucida Sans Unicode"/>
                <a:cs typeface="Lucida Sans Unicode"/>
              </a:rPr>
              <a:t>d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40" dirty="0">
                <a:latin typeface="Lucida Sans Unicode"/>
                <a:cs typeface="Lucida Sans Unicode"/>
              </a:rPr>
              <a:t>r.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217C172-B5BA-416B-AAE7-B4102B48FA27}"/>
              </a:ext>
            </a:extLst>
          </p:cNvPr>
          <p:cNvSpPr/>
          <p:nvPr/>
        </p:nvSpPr>
        <p:spPr>
          <a:xfrm>
            <a:off x="4876800" y="-2"/>
            <a:ext cx="4267200" cy="5143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17500" indent="-304800">
              <a:lnSpc>
                <a:spcPct val="100000"/>
              </a:lnSpc>
              <a:spcBef>
                <a:spcPts val="825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45" dirty="0">
                <a:latin typeface="Tahoma"/>
                <a:cs typeface="Tahoma"/>
              </a:rPr>
              <a:t> </a:t>
            </a:r>
            <a:r>
              <a:rPr lang="tr-TR" sz="1200" b="1" spc="-5" dirty="0">
                <a:latin typeface="Tahoma"/>
                <a:cs typeface="Tahoma"/>
              </a:rPr>
              <a:t>yargılamayı</a:t>
            </a:r>
            <a:r>
              <a:rPr lang="tr-TR" sz="1200" b="1" spc="-25" dirty="0">
                <a:latin typeface="Tahoma"/>
                <a:cs typeface="Tahoma"/>
              </a:rPr>
              <a:t> </a:t>
            </a:r>
            <a:r>
              <a:rPr lang="tr-TR" sz="1200" b="1" dirty="0">
                <a:latin typeface="Tahoma"/>
                <a:cs typeface="Tahoma"/>
              </a:rPr>
              <a:t>etkiler.</a:t>
            </a:r>
            <a:r>
              <a:rPr lang="tr-TR" sz="1200" b="1" spc="-70" dirty="0">
                <a:latin typeface="Tahoma"/>
                <a:cs typeface="Tahoma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Neyin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iyi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marR="549275">
              <a:lnSpc>
                <a:spcPct val="150000"/>
              </a:lnSpc>
            </a:pPr>
            <a:r>
              <a:rPr lang="tr-TR" sz="1200" spc="-20" dirty="0">
                <a:latin typeface="Lucida Sans Unicode"/>
                <a:cs typeface="Lucida Sans Unicode"/>
              </a:rPr>
              <a:t>neyin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doğru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olduğu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konusunda</a:t>
            </a:r>
            <a:r>
              <a:rPr lang="tr-TR" sz="1200" spc="-4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karar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ve</a:t>
            </a:r>
            <a:r>
              <a:rPr lang="tr-TR" sz="1200" dirty="0">
                <a:latin typeface="Lucida Sans Unicode"/>
                <a:cs typeface="Lucida Sans Unicode"/>
              </a:rPr>
              <a:t>r</a:t>
            </a:r>
            <a:r>
              <a:rPr lang="tr-TR" sz="1200" spc="-25" dirty="0">
                <a:latin typeface="Lucida Sans Unicode"/>
                <a:cs typeface="Lucida Sans Unicode"/>
              </a:rPr>
              <a:t>irken</a:t>
            </a:r>
            <a:r>
              <a:rPr lang="tr-TR" sz="1200" spc="-7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u</a:t>
            </a:r>
            <a:r>
              <a:rPr lang="tr-TR" sz="1200" spc="-50" dirty="0">
                <a:latin typeface="Lucida Sans Unicode"/>
                <a:cs typeface="Lucida Sans Unicode"/>
              </a:rPr>
              <a:t>ygu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10" dirty="0">
                <a:latin typeface="Lucida Sans Unicode"/>
                <a:cs typeface="Lucida Sans Unicode"/>
              </a:rPr>
              <a:t>d</a:t>
            </a:r>
            <a:r>
              <a:rPr lang="tr-TR" sz="1200" spc="-5" dirty="0">
                <a:latin typeface="Lucida Sans Unicode"/>
                <a:cs typeface="Lucida Sans Unicode"/>
              </a:rPr>
              <a:t>a</a:t>
            </a:r>
            <a:r>
              <a:rPr lang="tr-TR" sz="1200" spc="-10" dirty="0">
                <a:latin typeface="Lucida Sans Unicode"/>
                <a:cs typeface="Lucida Sans Unicode"/>
              </a:rPr>
              <a:t>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ya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40" dirty="0">
                <a:latin typeface="Lucida Sans Unicode"/>
                <a:cs typeface="Lucida Sans Unicode"/>
              </a:rPr>
              <a:t>lanırız</a:t>
            </a:r>
            <a:r>
              <a:rPr lang="tr-TR" sz="1200" spc="-65" dirty="0">
                <a:latin typeface="Lucida Sans Unicode"/>
                <a:cs typeface="Lucida Sans Unicode"/>
              </a:rPr>
              <a:t>.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spc="10" dirty="0">
                <a:latin typeface="Tahoma"/>
                <a:cs typeface="Tahoma"/>
              </a:rPr>
              <a:t>mantıklı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düşünmeyi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etkiler.</a:t>
            </a:r>
            <a:endParaRPr lang="tr-TR"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0"/>
              </a:spcBef>
            </a:pPr>
            <a:r>
              <a:rPr lang="tr-TR" sz="1200" spc="-30" dirty="0">
                <a:latin typeface="Lucida Sans Unicode"/>
                <a:cs typeface="Lucida Sans Unicode"/>
              </a:rPr>
              <a:t>Duyguların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insanın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mantıklı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düşünmesini</a:t>
            </a:r>
            <a:r>
              <a:rPr lang="tr-TR" sz="1200" spc="-4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ve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marR="5080">
              <a:lnSpc>
                <a:spcPct val="150000"/>
              </a:lnSpc>
              <a:spcBef>
                <a:spcPts val="5"/>
              </a:spcBef>
            </a:pPr>
            <a:r>
              <a:rPr lang="tr-TR" sz="1200" spc="-10" dirty="0">
                <a:latin typeface="Lucida Sans Unicode"/>
                <a:cs typeface="Lucida Sans Unicode"/>
              </a:rPr>
              <a:t>d</a:t>
            </a:r>
            <a:r>
              <a:rPr lang="tr-TR" sz="1200" spc="-5" dirty="0">
                <a:latin typeface="Lucida Sans Unicode"/>
                <a:cs typeface="Lucida Sans Unicode"/>
              </a:rPr>
              <a:t>a</a:t>
            </a:r>
            <a:r>
              <a:rPr lang="tr-TR" sz="1200" spc="-15" dirty="0">
                <a:latin typeface="Lucida Sans Unicode"/>
                <a:cs typeface="Lucida Sans Unicode"/>
              </a:rPr>
              <a:t>vr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nm</a:t>
            </a:r>
            <a:r>
              <a:rPr lang="tr-TR" sz="1200" dirty="0">
                <a:latin typeface="Lucida Sans Unicode"/>
                <a:cs typeface="Lucida Sans Unicode"/>
              </a:rPr>
              <a:t>a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-20" dirty="0">
                <a:latin typeface="Lucida Sans Unicode"/>
                <a:cs typeface="Lucida Sans Unicode"/>
              </a:rPr>
              <a:t>ı</a:t>
            </a:r>
            <a:r>
              <a:rPr lang="tr-TR" sz="1200" spc="-50" dirty="0">
                <a:latin typeface="Lucida Sans Unicode"/>
                <a:cs typeface="Lucida Sans Unicode"/>
              </a:rPr>
              <a:t>n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10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engell</a:t>
            </a:r>
            <a:r>
              <a:rPr lang="tr-TR" sz="1200" spc="-25" dirty="0">
                <a:latin typeface="Lucida Sans Unicode"/>
                <a:cs typeface="Lucida Sans Unicode"/>
              </a:rPr>
              <a:t>ed</a:t>
            </a:r>
            <a:r>
              <a:rPr lang="tr-TR" sz="1200" spc="-20" dirty="0">
                <a:latin typeface="Lucida Sans Unicode"/>
                <a:cs typeface="Lucida Sans Unicode"/>
              </a:rPr>
              <a:t>i</a:t>
            </a:r>
            <a:r>
              <a:rPr lang="tr-TR" sz="1200" spc="-95" dirty="0">
                <a:latin typeface="Lucida Sans Unicode"/>
                <a:cs typeface="Lucida Sans Unicode"/>
              </a:rPr>
              <a:t>ğ</a:t>
            </a:r>
            <a:r>
              <a:rPr lang="tr-TR" sz="1200" spc="-45" dirty="0">
                <a:latin typeface="Lucida Sans Unicode"/>
                <a:cs typeface="Lucida Sans Unicode"/>
              </a:rPr>
              <a:t>i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ü</a:t>
            </a:r>
            <a:r>
              <a:rPr lang="tr-TR" sz="1200" spc="-40" dirty="0">
                <a:latin typeface="Lucida Sans Unicode"/>
                <a:cs typeface="Lucida Sans Unicode"/>
              </a:rPr>
              <a:t>ş</a:t>
            </a:r>
            <a:r>
              <a:rPr lang="tr-TR" sz="1200" spc="-10" dirty="0">
                <a:latin typeface="Lucida Sans Unicode"/>
                <a:cs typeface="Lucida Sans Unicode"/>
              </a:rPr>
              <a:t>ü</a:t>
            </a:r>
            <a:r>
              <a:rPr lang="tr-TR" sz="1200" spc="-15" dirty="0">
                <a:latin typeface="Lucida Sans Unicode"/>
                <a:cs typeface="Lucida Sans Unicode"/>
              </a:rPr>
              <a:t>n</a:t>
            </a:r>
            <a:r>
              <a:rPr lang="tr-TR" sz="1200" spc="-40" dirty="0">
                <a:latin typeface="Lucida Sans Unicode"/>
                <a:cs typeface="Lucida Sans Unicode"/>
              </a:rPr>
              <a:t>ü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dirty="0">
                <a:latin typeface="Lucida Sans Unicode"/>
                <a:cs typeface="Lucida Sans Unicode"/>
              </a:rPr>
              <a:t>er</a:t>
            </a:r>
            <a:r>
              <a:rPr lang="tr-TR" sz="1200" spc="-40" dirty="0">
                <a:latin typeface="Lucida Sans Unicode"/>
                <a:cs typeface="Lucida Sans Unicode"/>
              </a:rPr>
              <a:t>e</a:t>
            </a:r>
            <a:r>
              <a:rPr lang="tr-TR" sz="1200" spc="-35" dirty="0">
                <a:latin typeface="Lucida Sans Unicode"/>
                <a:cs typeface="Lucida Sans Unicode"/>
              </a:rPr>
              <a:t>k</a:t>
            </a:r>
            <a:r>
              <a:rPr lang="tr-TR" sz="1200" spc="-40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i</a:t>
            </a:r>
            <a:r>
              <a:rPr lang="tr-TR" sz="1200" spc="-50" dirty="0">
                <a:latin typeface="Lucida Sans Unicode"/>
                <a:cs typeface="Lucida Sans Unicode"/>
              </a:rPr>
              <a:t>n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25" dirty="0">
                <a:latin typeface="Lucida Sans Unicode"/>
                <a:cs typeface="Lucida Sans Unicode"/>
              </a:rPr>
              <a:t>nı  </a:t>
            </a:r>
            <a:r>
              <a:rPr lang="tr-TR" sz="1200" spc="-45" dirty="0">
                <a:latin typeface="Lucida Sans Unicode"/>
                <a:cs typeface="Lucida Sans Unicode"/>
              </a:rPr>
              <a:t>zayıflattığı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ileri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sürülür.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Oysa</a:t>
            </a:r>
            <a:r>
              <a:rPr lang="tr-TR" sz="1200" spc="-55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insanı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zayıflatan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u</a:t>
            </a:r>
            <a:r>
              <a:rPr lang="tr-TR" sz="1200" spc="-50" dirty="0">
                <a:latin typeface="Lucida Sans Unicode"/>
                <a:cs typeface="Lucida Sans Unicode"/>
              </a:rPr>
              <a:t>ygu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30" dirty="0">
                <a:latin typeface="Lucida Sans Unicode"/>
                <a:cs typeface="Lucida Sans Unicode"/>
              </a:rPr>
              <a:t>ın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40" dirty="0">
                <a:latin typeface="Lucida Sans Unicode"/>
                <a:cs typeface="Lucida Sans Unicode"/>
              </a:rPr>
              <a:t>n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25" dirty="0">
                <a:latin typeface="Lucida Sans Unicode"/>
                <a:cs typeface="Lucida Sans Unicode"/>
              </a:rPr>
              <a:t>mın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85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d</a:t>
            </a:r>
            <a:r>
              <a:rPr lang="tr-TR" sz="1200" spc="-25" dirty="0">
                <a:latin typeface="Lucida Sans Unicode"/>
                <a:cs typeface="Lucida Sans Unicode"/>
              </a:rPr>
              <a:t>o</a:t>
            </a:r>
            <a:r>
              <a:rPr lang="tr-TR" sz="1200" spc="-95" dirty="0">
                <a:latin typeface="Lucida Sans Unicode"/>
                <a:cs typeface="Lucida Sans Unicode"/>
              </a:rPr>
              <a:t>ğ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10" dirty="0">
                <a:latin typeface="Lucida Sans Unicode"/>
                <a:cs typeface="Lucida Sans Unicode"/>
              </a:rPr>
              <a:t>u  </a:t>
            </a:r>
            <a:r>
              <a:rPr lang="tr-TR" sz="1200" spc="-20" dirty="0">
                <a:latin typeface="Lucida Sans Unicode"/>
                <a:cs typeface="Lucida Sans Unicode"/>
              </a:rPr>
              <a:t>yorumlayamamasıdır.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marR="10350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</a:t>
            </a:r>
            <a:r>
              <a:rPr lang="tr-TR" sz="1200" b="1" spc="5" dirty="0">
                <a:latin typeface="Tahoma"/>
                <a:cs typeface="Tahoma"/>
              </a:rPr>
              <a:t>u</a:t>
            </a:r>
            <a:r>
              <a:rPr lang="tr-TR" sz="1200" b="1" spc="-25" dirty="0">
                <a:latin typeface="Tahoma"/>
                <a:cs typeface="Tahoma"/>
              </a:rPr>
              <a:t>yg</a:t>
            </a:r>
            <a:r>
              <a:rPr lang="tr-TR" sz="1200" b="1" spc="-20" dirty="0">
                <a:latin typeface="Tahoma"/>
                <a:cs typeface="Tahoma"/>
              </a:rPr>
              <a:t>u</a:t>
            </a:r>
            <a:r>
              <a:rPr lang="tr-TR" sz="1200" b="1" dirty="0">
                <a:latin typeface="Tahoma"/>
                <a:cs typeface="Tahoma"/>
              </a:rPr>
              <a:t>l</a:t>
            </a:r>
            <a:r>
              <a:rPr lang="tr-TR" sz="1200" b="1" spc="15" dirty="0">
                <a:latin typeface="Tahoma"/>
                <a:cs typeface="Tahoma"/>
              </a:rPr>
              <a:t>ar</a:t>
            </a:r>
            <a:r>
              <a:rPr lang="tr-TR" sz="1200" b="1" spc="-45" dirty="0">
                <a:latin typeface="Tahoma"/>
                <a:cs typeface="Tahoma"/>
              </a:rPr>
              <a:t> </a:t>
            </a:r>
            <a:r>
              <a:rPr lang="tr-TR" sz="1200" b="1" dirty="0">
                <a:latin typeface="Tahoma"/>
                <a:cs typeface="Tahoma"/>
              </a:rPr>
              <a:t>bi</a:t>
            </a:r>
            <a:r>
              <a:rPr lang="tr-TR" sz="1200" b="1" spc="-50" dirty="0">
                <a:latin typeface="Tahoma"/>
                <a:cs typeface="Tahoma"/>
              </a:rPr>
              <a:t>z</a:t>
            </a:r>
            <a:r>
              <a:rPr lang="tr-TR" sz="1200" b="1" dirty="0">
                <a:latin typeface="Tahoma"/>
                <a:cs typeface="Tahoma"/>
              </a:rPr>
              <a:t>l</a:t>
            </a:r>
            <a:r>
              <a:rPr lang="tr-TR" sz="1200" b="1" spc="5" dirty="0">
                <a:latin typeface="Tahoma"/>
                <a:cs typeface="Tahoma"/>
              </a:rPr>
              <a:t>eri</a:t>
            </a:r>
            <a:r>
              <a:rPr lang="tr-TR" sz="1200" b="1" spc="-40" dirty="0">
                <a:latin typeface="Tahoma"/>
                <a:cs typeface="Tahoma"/>
              </a:rPr>
              <a:t> </a:t>
            </a:r>
            <a:r>
              <a:rPr lang="tr-TR" sz="1200" b="1" spc="-5" dirty="0">
                <a:latin typeface="Tahoma"/>
                <a:cs typeface="Tahoma"/>
              </a:rPr>
              <a:t>y</a:t>
            </a:r>
            <a:r>
              <a:rPr lang="tr-TR" sz="1200" b="1" dirty="0">
                <a:latin typeface="Tahoma"/>
                <a:cs typeface="Tahoma"/>
              </a:rPr>
              <a:t>ö</a:t>
            </a:r>
            <a:r>
              <a:rPr lang="tr-TR" sz="1200" b="1" spc="20" dirty="0">
                <a:latin typeface="Tahoma"/>
                <a:cs typeface="Tahoma"/>
              </a:rPr>
              <a:t>n</a:t>
            </a:r>
            <a:r>
              <a:rPr lang="tr-TR" sz="1200" b="1" dirty="0">
                <a:latin typeface="Tahoma"/>
                <a:cs typeface="Tahoma"/>
              </a:rPr>
              <a:t>l</a:t>
            </a:r>
            <a:r>
              <a:rPr lang="tr-TR" sz="1200" b="1" spc="5" dirty="0">
                <a:latin typeface="Tahoma"/>
                <a:cs typeface="Tahoma"/>
              </a:rPr>
              <a:t>e</a:t>
            </a:r>
            <a:r>
              <a:rPr lang="tr-TR" sz="1200" b="1" spc="10" dirty="0">
                <a:latin typeface="Tahoma"/>
                <a:cs typeface="Tahoma"/>
              </a:rPr>
              <a:t>n</a:t>
            </a:r>
            <a:r>
              <a:rPr lang="tr-TR" sz="1200" b="1" dirty="0">
                <a:latin typeface="Tahoma"/>
                <a:cs typeface="Tahoma"/>
              </a:rPr>
              <a:t>di</a:t>
            </a:r>
            <a:r>
              <a:rPr lang="tr-TR" sz="1200" b="1" spc="10" dirty="0">
                <a:latin typeface="Tahoma"/>
                <a:cs typeface="Tahoma"/>
              </a:rPr>
              <a:t>ri</a:t>
            </a:r>
            <a:r>
              <a:rPr lang="tr-TR" sz="1200" b="1" spc="-10" dirty="0">
                <a:latin typeface="Tahoma"/>
                <a:cs typeface="Tahoma"/>
              </a:rPr>
              <a:t>r</a:t>
            </a:r>
            <a:r>
              <a:rPr lang="tr-TR" sz="1200" b="1" spc="-5" dirty="0">
                <a:latin typeface="Tahoma"/>
                <a:cs typeface="Tahoma"/>
              </a:rPr>
              <a:t>.</a:t>
            </a:r>
            <a:r>
              <a:rPr lang="tr-TR" sz="1200" b="1" spc="-90" dirty="0">
                <a:latin typeface="Tahoma"/>
                <a:cs typeface="Tahoma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İ</a:t>
            </a:r>
            <a:r>
              <a:rPr lang="tr-TR" sz="1200" spc="-20" dirty="0">
                <a:latin typeface="Lucida Sans Unicode"/>
                <a:cs typeface="Lucida Sans Unicode"/>
              </a:rPr>
              <a:t>n</a:t>
            </a:r>
            <a:r>
              <a:rPr lang="tr-TR" sz="1200" spc="-25" dirty="0">
                <a:latin typeface="Lucida Sans Unicode"/>
                <a:cs typeface="Lucida Sans Unicode"/>
              </a:rPr>
              <a:t>s</a:t>
            </a:r>
            <a:r>
              <a:rPr lang="tr-TR" sz="1200" spc="-15" dirty="0">
                <a:latin typeface="Lucida Sans Unicode"/>
                <a:cs typeface="Lucida Sans Unicode"/>
              </a:rPr>
              <a:t>an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7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n</a:t>
            </a:r>
            <a:r>
              <a:rPr lang="tr-TR" sz="1200" dirty="0">
                <a:latin typeface="Lucida Sans Unicode"/>
                <a:cs typeface="Lucida Sans Unicode"/>
              </a:rPr>
              <a:t>a</a:t>
            </a:r>
            <a:r>
              <a:rPr lang="tr-TR" sz="1200" spc="-45" dirty="0">
                <a:latin typeface="Lucida Sans Unicode"/>
                <a:cs typeface="Lucida Sans Unicode"/>
              </a:rPr>
              <a:t>sıl  </a:t>
            </a:r>
            <a:r>
              <a:rPr lang="tr-TR" sz="1200" spc="-15" dirty="0">
                <a:latin typeface="Lucida Sans Unicode"/>
                <a:cs typeface="Lucida Sans Unicode"/>
              </a:rPr>
              <a:t>davranması</a:t>
            </a:r>
            <a:r>
              <a:rPr lang="tr-TR" sz="1200" spc="-95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gerektiği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ve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yaptığının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doğru</a:t>
            </a:r>
            <a:r>
              <a:rPr lang="tr-TR" sz="1200" spc="-4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ya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da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ya</a:t>
            </a:r>
            <a:r>
              <a:rPr lang="tr-TR" sz="1200" spc="-40" dirty="0">
                <a:latin typeface="Lucida Sans Unicode"/>
                <a:cs typeface="Lucida Sans Unicode"/>
              </a:rPr>
              <a:t>n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-45" dirty="0">
                <a:latin typeface="Lucida Sans Unicode"/>
                <a:cs typeface="Lucida Sans Unicode"/>
              </a:rPr>
              <a:t>ış</a:t>
            </a:r>
            <a:r>
              <a:rPr lang="tr-TR" sz="1200" spc="-80" dirty="0">
                <a:latin typeface="Lucida Sans Unicode"/>
                <a:cs typeface="Lucida Sans Unicode"/>
              </a:rPr>
              <a:t> </a:t>
            </a:r>
            <a:r>
              <a:rPr lang="tr-TR" sz="1200" spc="-40" dirty="0">
                <a:latin typeface="Lucida Sans Unicode"/>
                <a:cs typeface="Lucida Sans Unicode"/>
              </a:rPr>
              <a:t>o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u</a:t>
            </a:r>
            <a:r>
              <a:rPr lang="tr-TR" sz="1200" spc="-95" dirty="0">
                <a:latin typeface="Lucida Sans Unicode"/>
                <a:cs typeface="Lucida Sans Unicode"/>
              </a:rPr>
              <a:t>ğ</a:t>
            </a:r>
            <a:r>
              <a:rPr lang="tr-TR" sz="1200" spc="-10" dirty="0">
                <a:latin typeface="Lucida Sans Unicode"/>
                <a:cs typeface="Lucida Sans Unicode"/>
              </a:rPr>
              <a:t>u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k</a:t>
            </a:r>
            <a:r>
              <a:rPr lang="tr-TR" sz="1200" spc="-55" dirty="0">
                <a:latin typeface="Lucida Sans Unicode"/>
                <a:cs typeface="Lucida Sans Unicode"/>
              </a:rPr>
              <a:t>o</a:t>
            </a:r>
            <a:r>
              <a:rPr lang="tr-TR" sz="1200" spc="-10" dirty="0">
                <a:latin typeface="Lucida Sans Unicode"/>
                <a:cs typeface="Lucida Sans Unicode"/>
              </a:rPr>
              <a:t>n</a:t>
            </a:r>
            <a:r>
              <a:rPr lang="tr-TR" sz="1200" spc="-15" dirty="0">
                <a:latin typeface="Lucida Sans Unicode"/>
                <a:cs typeface="Lucida Sans Unicode"/>
              </a:rPr>
              <a:t>u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-10" dirty="0">
                <a:latin typeface="Lucida Sans Unicode"/>
                <a:cs typeface="Lucida Sans Unicode"/>
              </a:rPr>
              <a:t>u</a:t>
            </a:r>
            <a:r>
              <a:rPr lang="tr-TR" sz="1200" spc="-15" dirty="0">
                <a:latin typeface="Lucida Sans Unicode"/>
                <a:cs typeface="Lucida Sans Unicode"/>
              </a:rPr>
              <a:t>n</a:t>
            </a:r>
            <a:r>
              <a:rPr lang="tr-TR" sz="1200" spc="-10" dirty="0">
                <a:latin typeface="Lucida Sans Unicode"/>
                <a:cs typeface="Lucida Sans Unicode"/>
              </a:rPr>
              <a:t>da</a:t>
            </a:r>
            <a:r>
              <a:rPr lang="tr-TR" sz="1200" spc="-40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uy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35" dirty="0">
                <a:latin typeface="Lucida Sans Unicode"/>
                <a:cs typeface="Lucida Sans Unicode"/>
              </a:rPr>
              <a:t>ır.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80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yaşananları</a:t>
            </a:r>
            <a:endParaRPr lang="tr-TR"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5"/>
              </a:spcBef>
            </a:pPr>
            <a:r>
              <a:rPr lang="tr-TR" sz="1200" b="1" spc="5" dirty="0">
                <a:latin typeface="Tahoma"/>
                <a:cs typeface="Tahoma"/>
              </a:rPr>
              <a:t>anlamlandırmamıza</a:t>
            </a:r>
            <a:r>
              <a:rPr lang="tr-TR" sz="1200" b="1" spc="-60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yardımcı</a:t>
            </a:r>
            <a:r>
              <a:rPr lang="tr-TR" sz="1200" b="1" spc="-30" dirty="0">
                <a:latin typeface="Tahoma"/>
                <a:cs typeface="Tahoma"/>
              </a:rPr>
              <a:t> </a:t>
            </a:r>
            <a:r>
              <a:rPr lang="tr-TR" sz="1200" b="1" spc="10" dirty="0">
                <a:latin typeface="Tahoma"/>
                <a:cs typeface="Tahoma"/>
              </a:rPr>
              <a:t>olur</a:t>
            </a:r>
            <a:endParaRPr lang="tr-TR" sz="1200" dirty="0">
              <a:latin typeface="Tahoma"/>
              <a:cs typeface="Tahoma"/>
            </a:endParaRPr>
          </a:p>
          <a:p>
            <a:pPr marL="317500" marR="26606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dirty="0">
                <a:latin typeface="Tahoma"/>
                <a:cs typeface="Tahoma"/>
              </a:rPr>
              <a:t>ilişkilerimizi</a:t>
            </a:r>
            <a:r>
              <a:rPr lang="tr-TR" sz="1200" b="1" spc="-80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etkiler.</a:t>
            </a:r>
            <a:r>
              <a:rPr lang="tr-TR" sz="1200" b="1" spc="-70" dirty="0">
                <a:latin typeface="Tahoma"/>
                <a:cs typeface="Tahoma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Duygular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80" dirty="0">
                <a:latin typeface="Lucida Sans Unicode"/>
                <a:cs typeface="Lucida Sans Unicode"/>
              </a:rPr>
              <a:t>k</a:t>
            </a:r>
            <a:r>
              <a:rPr lang="tr-TR" sz="1200" spc="-50" dirty="0">
                <a:latin typeface="Lucida Sans Unicode"/>
                <a:cs typeface="Lucida Sans Unicode"/>
              </a:rPr>
              <a:t>i</a:t>
            </a:r>
            <a:r>
              <a:rPr lang="tr-TR" sz="1200" spc="-40" dirty="0">
                <a:latin typeface="Lucida Sans Unicode"/>
                <a:cs typeface="Lucida Sans Unicode"/>
              </a:rPr>
              <a:t>ş</a:t>
            </a:r>
            <a:r>
              <a:rPr lang="tr-TR" sz="1200" spc="-45" dirty="0">
                <a:latin typeface="Lucida Sans Unicode"/>
                <a:cs typeface="Lucida Sans Unicode"/>
              </a:rPr>
              <a:t>i</a:t>
            </a:r>
            <a:r>
              <a:rPr lang="tr-TR" sz="1200" spc="-55" dirty="0">
                <a:latin typeface="Lucida Sans Unicode"/>
                <a:cs typeface="Lucida Sans Unicode"/>
              </a:rPr>
              <a:t>l</a:t>
            </a:r>
            <a:r>
              <a:rPr lang="tr-TR" sz="1200" dirty="0">
                <a:latin typeface="Lucida Sans Unicode"/>
                <a:cs typeface="Lucida Sans Unicode"/>
              </a:rPr>
              <a:t>er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100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i</a:t>
            </a:r>
            <a:r>
              <a:rPr lang="tr-TR" sz="1200" spc="-55" dirty="0">
                <a:latin typeface="Lucida Sans Unicode"/>
                <a:cs typeface="Lucida Sans Unicode"/>
              </a:rPr>
              <a:t>lişk</a:t>
            </a:r>
            <a:r>
              <a:rPr lang="tr-TR" sz="1200" spc="-40" dirty="0">
                <a:latin typeface="Lucida Sans Unicode"/>
                <a:cs typeface="Lucida Sans Unicode"/>
              </a:rPr>
              <a:t>i</a:t>
            </a:r>
            <a:r>
              <a:rPr lang="tr-TR" sz="1200" spc="-25" dirty="0">
                <a:latin typeface="Lucida Sans Unicode"/>
                <a:cs typeface="Lucida Sans Unicode"/>
              </a:rPr>
              <a:t>leri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et</a:t>
            </a:r>
            <a:r>
              <a:rPr lang="tr-TR" sz="1200" spc="-80" dirty="0">
                <a:latin typeface="Lucida Sans Unicode"/>
                <a:cs typeface="Lucida Sans Unicode"/>
              </a:rPr>
              <a:t>k</a:t>
            </a:r>
            <a:r>
              <a:rPr lang="tr-TR" sz="1200" spc="-50" dirty="0">
                <a:latin typeface="Lucida Sans Unicode"/>
                <a:cs typeface="Lucida Sans Unicode"/>
              </a:rPr>
              <a:t>i</a:t>
            </a:r>
            <a:r>
              <a:rPr lang="tr-TR" sz="1200" spc="-20" dirty="0">
                <a:latin typeface="Lucida Sans Unicode"/>
                <a:cs typeface="Lucida Sans Unicode"/>
              </a:rPr>
              <a:t>le</a:t>
            </a:r>
            <a:r>
              <a:rPr lang="tr-TR" sz="1200" spc="-30" dirty="0">
                <a:latin typeface="Lucida Sans Unicode"/>
                <a:cs typeface="Lucida Sans Unicode"/>
              </a:rPr>
              <a:t>y</a:t>
            </a:r>
            <a:r>
              <a:rPr lang="tr-TR" sz="1200" spc="-10" dirty="0">
                <a:latin typeface="Lucida Sans Unicode"/>
                <a:cs typeface="Lucida Sans Unicode"/>
              </a:rPr>
              <a:t>e</a:t>
            </a:r>
            <a:r>
              <a:rPr lang="tr-TR" sz="1200" spc="-5" dirty="0">
                <a:latin typeface="Lucida Sans Unicode"/>
                <a:cs typeface="Lucida Sans Unicode"/>
              </a:rPr>
              <a:t>n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e</a:t>
            </a:r>
            <a:r>
              <a:rPr lang="tr-TR" sz="1200" spc="-5" dirty="0">
                <a:latin typeface="Lucida Sans Unicode"/>
                <a:cs typeface="Lucida Sans Unicode"/>
              </a:rPr>
              <a:t>n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önemli  </a:t>
            </a:r>
            <a:r>
              <a:rPr lang="tr-TR" sz="1200" spc="-10" dirty="0">
                <a:latin typeface="Lucida Sans Unicode"/>
                <a:cs typeface="Lucida Sans Unicode"/>
              </a:rPr>
              <a:t>etmenlerden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birisidir</a:t>
            </a:r>
            <a:endParaRPr lang="tr-TR" sz="1200" dirty="0">
              <a:latin typeface="Lucida Sans Unicode"/>
              <a:cs typeface="Lucida Sans Unicode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6508EFF-5C42-446C-849D-90B93F762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8" y="2761489"/>
            <a:ext cx="3593310" cy="172330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A9C4E79B-8490-4793-AC13-D171C05DCA37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74D022B9-6835-45B0-A485-C14001BA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599" y="1200150"/>
            <a:ext cx="8686800" cy="2248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 algn="just">
              <a:lnSpc>
                <a:spcPct val="150000"/>
              </a:lnSpc>
              <a:spcBef>
                <a:spcPts val="100"/>
              </a:spcBef>
            </a:pPr>
            <a:r>
              <a:rPr lang="tr-TR" sz="1200" spc="-20" dirty="0">
                <a:latin typeface="Lucida Sans Unicode"/>
                <a:cs typeface="Lucida Sans Unicode"/>
              </a:rPr>
              <a:t>	</a:t>
            </a:r>
            <a:r>
              <a:rPr sz="1400" spc="-20" dirty="0" err="1">
                <a:latin typeface="Lucida Sans Unicode"/>
                <a:cs typeface="Lucida Sans Unicode"/>
              </a:rPr>
              <a:t>Du</a:t>
            </a:r>
            <a:r>
              <a:rPr sz="1400" spc="-25" dirty="0" err="1">
                <a:latin typeface="Lucida Sans Unicode"/>
                <a:cs typeface="Lucida Sans Unicode"/>
              </a:rPr>
              <a:t>y</a:t>
            </a:r>
            <a:r>
              <a:rPr sz="1400" spc="-60" dirty="0" err="1">
                <a:latin typeface="Lucida Sans Unicode"/>
                <a:cs typeface="Lucida Sans Unicode"/>
              </a:rPr>
              <a:t>gu</a:t>
            </a:r>
            <a:r>
              <a:rPr sz="1400" spc="-40" dirty="0" err="1">
                <a:latin typeface="Lucida Sans Unicode"/>
                <a:cs typeface="Lucida Sans Unicode"/>
              </a:rPr>
              <a:t>l</a:t>
            </a:r>
            <a:r>
              <a:rPr sz="1400" dirty="0" err="1">
                <a:latin typeface="Lucida Sans Unicode"/>
                <a:cs typeface="Lucida Sans Unicode"/>
              </a:rPr>
              <a:t>a</a:t>
            </a:r>
            <a:r>
              <a:rPr sz="1400" spc="-35" dirty="0" err="1">
                <a:latin typeface="Lucida Sans Unicode"/>
                <a:cs typeface="Lucida Sans Unicode"/>
              </a:rPr>
              <a:t>r</a:t>
            </a:r>
            <a:r>
              <a:rPr sz="1400" spc="-20" dirty="0" err="1">
                <a:latin typeface="Lucida Sans Unicode"/>
                <a:cs typeface="Lucida Sans Unicode"/>
              </a:rPr>
              <a:t>ı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rt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30" dirty="0">
                <a:latin typeface="Lucida Sans Unicode"/>
                <a:cs typeface="Lucida Sans Unicode"/>
              </a:rPr>
              <a:t>y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ç</a:t>
            </a:r>
            <a:r>
              <a:rPr sz="1400" spc="-40" dirty="0">
                <a:latin typeface="Lucida Sans Unicode"/>
                <a:cs typeface="Lucida Sans Unicode"/>
              </a:rPr>
              <a:t>ı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45" dirty="0">
                <a:latin typeface="Lucida Sans Unicode"/>
                <a:cs typeface="Lucida Sans Unicode"/>
              </a:rPr>
              <a:t>c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75" dirty="0">
                <a:latin typeface="Lucida Sans Unicode"/>
                <a:cs typeface="Lucida Sans Unicode"/>
              </a:rPr>
              <a:t>k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b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o</a:t>
            </a:r>
            <a:r>
              <a:rPr sz="1400" spc="-30" dirty="0">
                <a:latin typeface="Lucida Sans Unicode"/>
                <a:cs typeface="Lucida Sans Unicode"/>
              </a:rPr>
              <a:t>l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25" dirty="0">
                <a:latin typeface="Lucida Sans Unicode"/>
                <a:cs typeface="Lucida Sans Unicode"/>
              </a:rPr>
              <a:t>y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y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25" dirty="0">
                <a:latin typeface="Lucida Sans Unicode"/>
                <a:cs typeface="Lucida Sans Unicode"/>
              </a:rPr>
              <a:t>ş</a:t>
            </a:r>
            <a:r>
              <a:rPr sz="1400" spc="-15" dirty="0">
                <a:latin typeface="Lucida Sans Unicode"/>
                <a:cs typeface="Lucida Sans Unicode"/>
              </a:rPr>
              <a:t>an</a:t>
            </a:r>
            <a:r>
              <a:rPr sz="1400" spc="-25" dirty="0">
                <a:latin typeface="Lucida Sans Unicode"/>
                <a:cs typeface="Lucida Sans Unicode"/>
              </a:rPr>
              <a:t>ı</a:t>
            </a:r>
            <a:r>
              <a:rPr sz="1400" spc="-55" dirty="0">
                <a:latin typeface="Lucida Sans Unicode"/>
                <a:cs typeface="Lucida Sans Unicode"/>
              </a:rPr>
              <a:t>y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b</a:t>
            </a:r>
            <a:r>
              <a:rPr sz="1400" spc="-10" dirty="0">
                <a:latin typeface="Lucida Sans Unicode"/>
                <a:cs typeface="Lucida Sans Unicode"/>
              </a:rPr>
              <a:t>u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olay  </a:t>
            </a:r>
            <a:r>
              <a:rPr sz="1400" spc="-25" dirty="0">
                <a:latin typeface="Lucida Sans Unicode"/>
                <a:cs typeface="Lucida Sans Unicode"/>
              </a:rPr>
              <a:t>so</a:t>
            </a:r>
            <a:r>
              <a:rPr sz="1400" spc="-35" dirty="0">
                <a:latin typeface="Lucida Sans Unicode"/>
                <a:cs typeface="Lucida Sans Unicode"/>
              </a:rPr>
              <a:t>n</a:t>
            </a:r>
            <a:r>
              <a:rPr sz="1400" spc="-15" dirty="0">
                <a:latin typeface="Lucida Sans Unicode"/>
                <a:cs typeface="Lucida Sans Unicode"/>
              </a:rPr>
              <a:t>u</a:t>
            </a:r>
            <a:r>
              <a:rPr sz="1400" spc="-45" dirty="0">
                <a:latin typeface="Lucida Sans Unicode"/>
                <a:cs typeface="Lucida Sans Unicode"/>
              </a:rPr>
              <a:t>c</a:t>
            </a:r>
            <a:r>
              <a:rPr sz="1400" spc="-15" dirty="0">
                <a:latin typeface="Lucida Sans Unicode"/>
                <a:cs typeface="Lucida Sans Unicode"/>
              </a:rPr>
              <a:t>un</a:t>
            </a:r>
            <a:r>
              <a:rPr sz="1400" spc="-10" dirty="0">
                <a:latin typeface="Lucida Sans Unicode"/>
                <a:cs typeface="Lucida Sans Unicode"/>
              </a:rPr>
              <a:t>da</a:t>
            </a:r>
            <a:r>
              <a:rPr sz="1400" spc="-45" dirty="0">
                <a:latin typeface="Lucida Sans Unicode"/>
                <a:cs typeface="Lucida Sans Unicode"/>
              </a:rPr>
              <a:t> b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45" dirty="0">
                <a:latin typeface="Lucida Sans Unicode"/>
                <a:cs typeface="Lucida Sans Unicode"/>
              </a:rPr>
              <a:t>zler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</a:t>
            </a:r>
            <a:r>
              <a:rPr sz="1400" spc="-15" dirty="0">
                <a:latin typeface="Lucida Sans Unicode"/>
                <a:cs typeface="Lucida Sans Unicode"/>
              </a:rPr>
              <a:t>ü</a:t>
            </a:r>
            <a:r>
              <a:rPr sz="1400" spc="-25" dirty="0">
                <a:latin typeface="Lucida Sans Unicode"/>
                <a:cs typeface="Lucida Sans Unicode"/>
              </a:rPr>
              <a:t>şü</a:t>
            </a:r>
            <a:r>
              <a:rPr sz="1400" spc="-30" dirty="0">
                <a:latin typeface="Lucida Sans Unicode"/>
                <a:cs typeface="Lucida Sans Unicode"/>
              </a:rPr>
              <a:t>n</a:t>
            </a:r>
            <a:r>
              <a:rPr sz="1400" spc="-45" dirty="0">
                <a:latin typeface="Lucida Sans Unicode"/>
                <a:cs typeface="Lucida Sans Unicode"/>
              </a:rPr>
              <a:t>c</a:t>
            </a:r>
            <a:r>
              <a:rPr sz="1400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 gel</a:t>
            </a:r>
            <a:r>
              <a:rPr sz="1400" spc="-40" dirty="0">
                <a:latin typeface="Lucida Sans Unicode"/>
                <a:cs typeface="Lucida Sans Unicode"/>
              </a:rPr>
              <a:t>i</a:t>
            </a:r>
            <a:r>
              <a:rPr sz="1400" spc="-45" dirty="0">
                <a:latin typeface="Lucida Sans Unicode"/>
                <a:cs typeface="Lucida Sans Unicode"/>
              </a:rPr>
              <a:t>şti</a:t>
            </a:r>
            <a:r>
              <a:rPr sz="1400" spc="-25" dirty="0">
                <a:latin typeface="Lucida Sans Unicode"/>
                <a:cs typeface="Lucida Sans Unicode"/>
              </a:rPr>
              <a:t>ri</a:t>
            </a:r>
            <a:r>
              <a:rPr sz="1400" spc="-40" dirty="0">
                <a:latin typeface="Lucida Sans Unicode"/>
                <a:cs typeface="Lucida Sans Unicode"/>
              </a:rPr>
              <a:t>y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60" dirty="0">
                <a:latin typeface="Lucida Sans Unicode"/>
                <a:cs typeface="Lucida Sans Unicode"/>
              </a:rPr>
              <a:t>ruz</a:t>
            </a:r>
            <a:r>
              <a:rPr sz="1400" spc="-35" dirty="0">
                <a:latin typeface="Lucida Sans Unicode"/>
                <a:cs typeface="Lucida Sans Unicode"/>
              </a:rPr>
              <a:t>.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35" dirty="0">
                <a:latin typeface="Lucida Sans Unicode"/>
                <a:cs typeface="Lucida Sans Unicode"/>
              </a:rPr>
              <a:t>Bu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düşünceler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beynimizdeki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nöronları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tetikliyor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0" dirty="0" err="1">
                <a:latin typeface="Lucida Sans Unicode"/>
                <a:cs typeface="Lucida Sans Unicode"/>
              </a:rPr>
              <a:t>ve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35" dirty="0" err="1">
                <a:latin typeface="Lucida Sans Unicode"/>
                <a:cs typeface="Lucida Sans Unicode"/>
              </a:rPr>
              <a:t>bizlerde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b</a:t>
            </a:r>
            <a:r>
              <a:rPr sz="1400" spc="-50" dirty="0" err="1">
                <a:latin typeface="Lucida Sans Unicode"/>
                <a:cs typeface="Lucida Sans Unicode"/>
              </a:rPr>
              <a:t>i</a:t>
            </a:r>
            <a:r>
              <a:rPr sz="1400" spc="-5" dirty="0" err="1">
                <a:latin typeface="Lucida Sans Unicode"/>
                <a:cs typeface="Lucida Sans Unicode"/>
              </a:rPr>
              <a:t>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h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85" dirty="0">
                <a:latin typeface="Lucida Sans Unicode"/>
                <a:cs typeface="Lucida Sans Unicode"/>
              </a:rPr>
              <a:t>s</a:t>
            </a:r>
            <a:r>
              <a:rPr sz="1400" spc="-50" dirty="0">
                <a:latin typeface="Lucida Sans Unicode"/>
                <a:cs typeface="Lucida Sans Unicode"/>
              </a:rPr>
              <a:t>,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i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</a:t>
            </a:r>
            <a:r>
              <a:rPr sz="1400" spc="-20" dirty="0">
                <a:latin typeface="Lucida Sans Unicode"/>
                <a:cs typeface="Lucida Sans Unicode"/>
              </a:rPr>
              <a:t>u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50" dirty="0">
                <a:latin typeface="Lucida Sans Unicode"/>
                <a:cs typeface="Lucida Sans Unicode"/>
              </a:rPr>
              <a:t>gu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20" dirty="0">
                <a:latin typeface="Lucida Sans Unicode"/>
                <a:cs typeface="Lucida Sans Unicode"/>
              </a:rPr>
              <a:t>u</a:t>
            </a:r>
            <a:r>
              <a:rPr sz="1400" spc="-30" dirty="0">
                <a:latin typeface="Lucida Sans Unicode"/>
                <a:cs typeface="Lucida Sans Unicode"/>
              </a:rPr>
              <a:t>şt</a:t>
            </a:r>
            <a:r>
              <a:rPr sz="1400" spc="-40" dirty="0">
                <a:latin typeface="Lucida Sans Unicode"/>
                <a:cs typeface="Lucida Sans Unicode"/>
              </a:rPr>
              <a:t>u</a:t>
            </a:r>
            <a:r>
              <a:rPr sz="1400" spc="-10" dirty="0">
                <a:latin typeface="Lucida Sans Unicode"/>
                <a:cs typeface="Lucida Sans Unicode"/>
              </a:rPr>
              <a:t>r</a:t>
            </a:r>
            <a:r>
              <a:rPr sz="1400" spc="-15" dirty="0">
                <a:latin typeface="Lucida Sans Unicode"/>
                <a:cs typeface="Lucida Sans Unicode"/>
              </a:rPr>
              <a:t>u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40" dirty="0">
                <a:latin typeface="Lucida Sans Unicode"/>
                <a:cs typeface="Lucida Sans Unicode"/>
              </a:rPr>
              <a:t>r</a:t>
            </a:r>
            <a:r>
              <a:rPr sz="1400" spc="-30" dirty="0">
                <a:latin typeface="Lucida Sans Unicode"/>
                <a:cs typeface="Lucida Sans Unicode"/>
              </a:rPr>
              <a:t>.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Bu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d</a:t>
            </a:r>
            <a:r>
              <a:rPr sz="1400" spc="-20" dirty="0" err="1">
                <a:latin typeface="Lucida Sans Unicode"/>
                <a:cs typeface="Lucida Sans Unicode"/>
              </a:rPr>
              <a:t>u</a:t>
            </a:r>
            <a:r>
              <a:rPr sz="1400" spc="-35" dirty="0" err="1">
                <a:latin typeface="Lucida Sans Unicode"/>
                <a:cs typeface="Lucida Sans Unicode"/>
              </a:rPr>
              <a:t>y</a:t>
            </a:r>
            <a:r>
              <a:rPr sz="1400" spc="-50" dirty="0" err="1">
                <a:latin typeface="Lucida Sans Unicode"/>
                <a:cs typeface="Lucida Sans Unicode"/>
              </a:rPr>
              <a:t>g</a:t>
            </a:r>
            <a:r>
              <a:rPr sz="1400" spc="-55" dirty="0" err="1">
                <a:latin typeface="Lucida Sans Unicode"/>
                <a:cs typeface="Lucida Sans Unicode"/>
              </a:rPr>
              <a:t>u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ar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doğrultusunda</a:t>
            </a:r>
            <a:r>
              <a:rPr sz="1400" spc="-35" dirty="0">
                <a:latin typeface="Lucida Sans Unicode"/>
                <a:cs typeface="Lucida Sans Unicode"/>
              </a:rPr>
              <a:t> suratımıza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kontrolümüzde </a:t>
            </a:r>
            <a:r>
              <a:rPr sz="1400" spc="-15" dirty="0">
                <a:latin typeface="Lucida Sans Unicode"/>
                <a:cs typeface="Lucida Sans Unicode"/>
              </a:rPr>
              <a:t>olmayan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 </a:t>
            </a:r>
            <a:r>
              <a:rPr sz="1400" spc="-36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duygunun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niteliğine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göre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her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insanda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40" dirty="0" err="1">
                <a:latin typeface="Lucida Sans Unicode"/>
                <a:cs typeface="Lucida Sans Unicode"/>
              </a:rPr>
              <a:t>benzerlik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göstere</a:t>
            </a:r>
            <a:r>
              <a:rPr sz="1400" spc="-40" dirty="0" err="1">
                <a:latin typeface="Lucida Sans Unicode"/>
                <a:cs typeface="Lucida Sans Unicode"/>
              </a:rPr>
              <a:t>b</a:t>
            </a:r>
            <a:r>
              <a:rPr sz="1400" spc="-45" dirty="0" err="1">
                <a:latin typeface="Lucida Sans Unicode"/>
                <a:cs typeface="Lucida Sans Unicode"/>
              </a:rPr>
              <a:t>i</a:t>
            </a:r>
            <a:r>
              <a:rPr sz="1400" spc="-55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en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b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ifa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t</a:t>
            </a:r>
            <a:r>
              <a:rPr sz="1400" spc="-35" dirty="0">
                <a:latin typeface="Lucida Sans Unicode"/>
                <a:cs typeface="Lucida Sans Unicode"/>
              </a:rPr>
              <a:t>u</a:t>
            </a:r>
            <a:r>
              <a:rPr sz="1400" spc="-20" dirty="0">
                <a:latin typeface="Lucida Sans Unicode"/>
                <a:cs typeface="Lucida Sans Unicode"/>
              </a:rPr>
              <a:t>ru</a:t>
            </a:r>
            <a:r>
              <a:rPr sz="1400" spc="-25" dirty="0">
                <a:latin typeface="Lucida Sans Unicode"/>
                <a:cs typeface="Lucida Sans Unicode"/>
              </a:rPr>
              <a:t>y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40" dirty="0">
                <a:latin typeface="Lucida Sans Unicode"/>
                <a:cs typeface="Lucida Sans Unicode"/>
              </a:rPr>
              <a:t>r</a:t>
            </a:r>
            <a:r>
              <a:rPr sz="1400" spc="-30" dirty="0">
                <a:latin typeface="Lucida Sans Unicode"/>
                <a:cs typeface="Lucida Sans Unicode"/>
              </a:rPr>
              <a:t>.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5" dirty="0" err="1">
                <a:latin typeface="Lucida Sans Unicode"/>
                <a:cs typeface="Lucida Sans Unicode"/>
              </a:rPr>
              <a:t>Si</a:t>
            </a:r>
            <a:r>
              <a:rPr sz="1400" spc="-30" dirty="0" err="1">
                <a:latin typeface="Lucida Sans Unicode"/>
                <a:cs typeface="Lucida Sans Unicode"/>
              </a:rPr>
              <a:t>n</a:t>
            </a:r>
            <a:r>
              <a:rPr sz="1400" spc="-35" dirty="0" err="1">
                <a:latin typeface="Lucida Sans Unicode"/>
                <a:cs typeface="Lucida Sans Unicode"/>
              </a:rPr>
              <a:t>irl</a:t>
            </a:r>
            <a:r>
              <a:rPr sz="1400" spc="-5" dirty="0" err="1">
                <a:latin typeface="Lucida Sans Unicode"/>
                <a:cs typeface="Lucida Sans Unicode"/>
              </a:rPr>
              <a:t>e</a:t>
            </a:r>
            <a:r>
              <a:rPr sz="1400" spc="-15" dirty="0" err="1">
                <a:latin typeface="Lucida Sans Unicode"/>
                <a:cs typeface="Lucida Sans Unicode"/>
              </a:rPr>
              <a:t>n</a:t>
            </a:r>
            <a:r>
              <a:rPr sz="1400" spc="-45" dirty="0" err="1">
                <a:latin typeface="Lucida Sans Unicode"/>
                <a:cs typeface="Lucida Sans Unicode"/>
              </a:rPr>
              <a:t>d</a:t>
            </a:r>
            <a:r>
              <a:rPr sz="1400" spc="-30" dirty="0" err="1">
                <a:latin typeface="Lucida Sans Unicode"/>
                <a:cs typeface="Lucida Sans Unicode"/>
              </a:rPr>
              <a:t>i</a:t>
            </a:r>
            <a:r>
              <a:rPr sz="1400" spc="-55" dirty="0" err="1">
                <a:latin typeface="Lucida Sans Unicode"/>
                <a:cs typeface="Lucida Sans Unicode"/>
              </a:rPr>
              <a:t>ğim</a:t>
            </a:r>
            <a:r>
              <a:rPr sz="1400" spc="-30" dirty="0" err="1">
                <a:latin typeface="Lucida Sans Unicode"/>
                <a:cs typeface="Lucida Sans Unicode"/>
              </a:rPr>
              <a:t>i</a:t>
            </a:r>
            <a:r>
              <a:rPr sz="1400" spc="-50" dirty="0" err="1">
                <a:latin typeface="Lucida Sans Unicode"/>
                <a:cs typeface="Lucida Sans Unicode"/>
              </a:rPr>
              <a:t>zde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85" dirty="0" err="1">
                <a:latin typeface="Lucida Sans Unicode"/>
                <a:cs typeface="Lucida Sans Unicode"/>
              </a:rPr>
              <a:t>k</a:t>
            </a:r>
            <a:r>
              <a:rPr sz="1400" spc="-25" dirty="0" err="1">
                <a:latin typeface="Lucida Sans Unicode"/>
                <a:cs typeface="Lucida Sans Unicode"/>
              </a:rPr>
              <a:t>a</a:t>
            </a:r>
            <a:r>
              <a:rPr sz="1400" spc="-20" dirty="0" err="1">
                <a:latin typeface="Lucida Sans Unicode"/>
                <a:cs typeface="Lucida Sans Unicode"/>
              </a:rPr>
              <a:t>ş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a</a:t>
            </a:r>
            <a:r>
              <a:rPr sz="1400" dirty="0" err="1">
                <a:latin typeface="Lucida Sans Unicode"/>
                <a:cs typeface="Lucida Sans Unicode"/>
              </a:rPr>
              <a:t>r</a:t>
            </a:r>
            <a:r>
              <a:rPr sz="1400" spc="-50" dirty="0" err="1">
                <a:latin typeface="Lucida Sans Unicode"/>
                <a:cs typeface="Lucida Sans Unicode"/>
              </a:rPr>
              <a:t>ı</a:t>
            </a:r>
            <a:r>
              <a:rPr sz="1400" spc="-40" dirty="0" err="1">
                <a:latin typeface="Lucida Sans Unicode"/>
                <a:cs typeface="Lucida Sans Unicode"/>
              </a:rPr>
              <a:t>m</a:t>
            </a:r>
            <a:r>
              <a:rPr sz="1400" spc="-25" dirty="0" err="1">
                <a:latin typeface="Lucida Sans Unicode"/>
                <a:cs typeface="Lucida Sans Unicode"/>
              </a:rPr>
              <a:t>ı</a:t>
            </a:r>
            <a:r>
              <a:rPr sz="1400" spc="-85" dirty="0" err="1">
                <a:latin typeface="Lucida Sans Unicode"/>
                <a:cs typeface="Lucida Sans Unicode"/>
              </a:rPr>
              <a:t>zı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ç</a:t>
            </a:r>
            <a:r>
              <a:rPr sz="1400" spc="-30" dirty="0">
                <a:latin typeface="Lucida Sans Unicode"/>
                <a:cs typeface="Lucida Sans Unicode"/>
              </a:rPr>
              <a:t>atı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55" dirty="0">
                <a:latin typeface="Lucida Sans Unicode"/>
                <a:cs typeface="Lucida Sans Unicode"/>
              </a:rPr>
              <a:t>r</a:t>
            </a:r>
            <a:r>
              <a:rPr sz="1400" spc="-40" dirty="0">
                <a:latin typeface="Lucida Sans Unicode"/>
                <a:cs typeface="Lucida Sans Unicode"/>
              </a:rPr>
              <a:t>,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ü</a:t>
            </a:r>
            <a:r>
              <a:rPr sz="1400" spc="-65" dirty="0" err="1">
                <a:latin typeface="Lucida Sans Unicode"/>
                <a:cs typeface="Lucida Sans Unicode"/>
              </a:rPr>
              <a:t>z</a:t>
            </a:r>
            <a:r>
              <a:rPr sz="1400" spc="-75" dirty="0" err="1">
                <a:latin typeface="Lucida Sans Unicode"/>
                <a:cs typeface="Lucida Sans Unicode"/>
              </a:rPr>
              <a:t>ü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25" dirty="0" err="1">
                <a:latin typeface="Lucida Sans Unicode"/>
                <a:cs typeface="Lucida Sans Unicode"/>
              </a:rPr>
              <a:t>d</a:t>
            </a:r>
            <a:r>
              <a:rPr sz="1400" spc="-20" dirty="0" err="1">
                <a:latin typeface="Lucida Sans Unicode"/>
                <a:cs typeface="Lucida Sans Unicode"/>
              </a:rPr>
              <a:t>ü</a:t>
            </a:r>
            <a:r>
              <a:rPr sz="1400" spc="-50" dirty="0" err="1">
                <a:latin typeface="Lucida Sans Unicode"/>
                <a:cs typeface="Lucida Sans Unicode"/>
              </a:rPr>
              <a:t>ğ</a:t>
            </a:r>
            <a:r>
              <a:rPr sz="1400" spc="-55" dirty="0" err="1">
                <a:latin typeface="Lucida Sans Unicode"/>
                <a:cs typeface="Lucida Sans Unicode"/>
              </a:rPr>
              <a:t>ü</a:t>
            </a:r>
            <a:r>
              <a:rPr sz="1400" spc="-15" dirty="0" err="1">
                <a:latin typeface="Lucida Sans Unicode"/>
                <a:cs typeface="Lucida Sans Unicode"/>
              </a:rPr>
              <a:t>mü</a:t>
            </a:r>
            <a:r>
              <a:rPr sz="1400" spc="-70" dirty="0" err="1">
                <a:latin typeface="Lucida Sans Unicode"/>
                <a:cs typeface="Lucida Sans Unicode"/>
              </a:rPr>
              <a:t>z</a:t>
            </a:r>
            <a:r>
              <a:rPr sz="1400" spc="-85" dirty="0" err="1">
                <a:latin typeface="Lucida Sans Unicode"/>
                <a:cs typeface="Lucida Sans Unicode"/>
              </a:rPr>
              <a:t>d</a:t>
            </a:r>
            <a:r>
              <a:rPr sz="1400" spc="5" dirty="0" err="1">
                <a:latin typeface="Lucida Sans Unicode"/>
                <a:cs typeface="Lucida Sans Unicode"/>
              </a:rPr>
              <a:t>e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d</a:t>
            </a:r>
            <a:r>
              <a:rPr sz="1400" spc="-20" dirty="0" err="1">
                <a:latin typeface="Lucida Sans Unicode"/>
                <a:cs typeface="Lucida Sans Unicode"/>
              </a:rPr>
              <a:t>u</a:t>
            </a:r>
            <a:r>
              <a:rPr sz="1400" spc="-25" dirty="0" err="1">
                <a:latin typeface="Lucida Sans Unicode"/>
                <a:cs typeface="Lucida Sans Unicode"/>
              </a:rPr>
              <a:t>d</a:t>
            </a:r>
            <a:r>
              <a:rPr sz="1400" spc="-40" dirty="0" err="1">
                <a:latin typeface="Lucida Sans Unicode"/>
                <a:cs typeface="Lucida Sans Unicode"/>
              </a:rPr>
              <a:t>ak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a</a:t>
            </a:r>
            <a:r>
              <a:rPr sz="1400" dirty="0" err="1">
                <a:latin typeface="Lucida Sans Unicode"/>
                <a:cs typeface="Lucida Sans Unicode"/>
              </a:rPr>
              <a:t>r</a:t>
            </a:r>
            <a:r>
              <a:rPr sz="1400" spc="-50" dirty="0" err="1">
                <a:latin typeface="Lucida Sans Unicode"/>
                <a:cs typeface="Lucida Sans Unicode"/>
              </a:rPr>
              <a:t>ı</a:t>
            </a:r>
            <a:r>
              <a:rPr sz="1400" spc="-40" dirty="0" err="1">
                <a:latin typeface="Lucida Sans Unicode"/>
                <a:cs typeface="Lucida Sans Unicode"/>
              </a:rPr>
              <a:t>m</a:t>
            </a:r>
            <a:r>
              <a:rPr sz="1400" spc="-25" dirty="0" err="1">
                <a:latin typeface="Lucida Sans Unicode"/>
                <a:cs typeface="Lucida Sans Unicode"/>
              </a:rPr>
              <a:t>ı</a:t>
            </a:r>
            <a:r>
              <a:rPr sz="1400" spc="-85" dirty="0" err="1">
                <a:latin typeface="Lucida Sans Unicode"/>
                <a:cs typeface="Lucida Sans Unicode"/>
              </a:rPr>
              <a:t>zı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45" dirty="0" err="1">
                <a:latin typeface="Lucida Sans Unicode"/>
                <a:cs typeface="Lucida Sans Unicode"/>
              </a:rPr>
              <a:t>büzüyoruz</a:t>
            </a:r>
            <a:r>
              <a:rPr sz="1400" spc="-45" dirty="0">
                <a:latin typeface="Lucida Sans Unicode"/>
                <a:cs typeface="Lucida Sans Unicode"/>
              </a:rPr>
              <a:t>. </a:t>
            </a:r>
            <a:r>
              <a:rPr sz="1400" spc="-20" dirty="0">
                <a:latin typeface="Lucida Sans Unicode"/>
                <a:cs typeface="Lucida Sans Unicode"/>
              </a:rPr>
              <a:t>Dünyanın </a:t>
            </a:r>
            <a:r>
              <a:rPr sz="1400" spc="-5" dirty="0">
                <a:latin typeface="Lucida Sans Unicode"/>
                <a:cs typeface="Lucida Sans Unicode"/>
              </a:rPr>
              <a:t>hemen her </a:t>
            </a:r>
            <a:r>
              <a:rPr sz="1400" spc="-15" dirty="0">
                <a:latin typeface="Lucida Sans Unicode"/>
                <a:cs typeface="Lucida Sans Unicode"/>
              </a:rPr>
              <a:t>yerinde </a:t>
            </a:r>
            <a:r>
              <a:rPr sz="1400" spc="-30" dirty="0">
                <a:latin typeface="Lucida Sans Unicode"/>
                <a:cs typeface="Lucida Sans Unicode"/>
              </a:rPr>
              <a:t>insanlar, </a:t>
            </a:r>
            <a:r>
              <a:rPr sz="1400" spc="-3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duygulara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benzer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yüz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ifadelerini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oturtuyorlar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bu </a:t>
            </a:r>
            <a:r>
              <a:rPr sz="1400" spc="-3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ifadeleri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doğuştan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tanıyorlar.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Birincil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duyguların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evrensel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diye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ifade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edilmesi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yine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bu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olguya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dayanır.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9791" y="254973"/>
            <a:ext cx="68844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 marR="5080" indent="-645160" algn="ctr">
              <a:lnSpc>
                <a:spcPct val="100000"/>
              </a:lnSpc>
              <a:spcBef>
                <a:spcPts val="100"/>
              </a:spcBef>
            </a:pPr>
            <a:r>
              <a:rPr sz="4000" b="1" spc="-525" dirty="0">
                <a:solidFill>
                  <a:schemeClr val="tx2"/>
                </a:solidFill>
              </a:rPr>
              <a:t>Duy</a:t>
            </a:r>
            <a:r>
              <a:rPr sz="4000" b="1" spc="-520" dirty="0">
                <a:solidFill>
                  <a:schemeClr val="tx2"/>
                </a:solidFill>
              </a:rPr>
              <a:t>g</a:t>
            </a:r>
            <a:r>
              <a:rPr sz="4000" b="1" spc="-270" dirty="0">
                <a:solidFill>
                  <a:schemeClr val="tx2"/>
                </a:solidFill>
              </a:rPr>
              <a:t>ular</a:t>
            </a:r>
            <a:r>
              <a:rPr sz="4000" b="1" spc="-355" dirty="0">
                <a:solidFill>
                  <a:schemeClr val="tx2"/>
                </a:solidFill>
              </a:rPr>
              <a:t> </a:t>
            </a:r>
            <a:r>
              <a:rPr sz="4000" b="1" spc="-495" dirty="0">
                <a:solidFill>
                  <a:schemeClr val="tx2"/>
                </a:solidFill>
              </a:rPr>
              <a:t>n</a:t>
            </a:r>
            <a:r>
              <a:rPr sz="4000" b="1" spc="-180" dirty="0">
                <a:solidFill>
                  <a:schemeClr val="tx2"/>
                </a:solidFill>
              </a:rPr>
              <a:t>asıl  </a:t>
            </a:r>
            <a:r>
              <a:rPr sz="4000" b="1" spc="-275" dirty="0">
                <a:solidFill>
                  <a:schemeClr val="tx2"/>
                </a:solidFill>
              </a:rPr>
              <a:t>oluşur?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CE86B61-9AE6-4C7F-A464-ABFA1D44F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70053"/>
            <a:ext cx="3810000" cy="154659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DBF8F60C-62AD-4AED-8BF3-28741735BB6E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EB1C39F-162B-4EF8-BDAD-4FB9F9F08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090" y="116067"/>
            <a:ext cx="44018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Duy</a:t>
            </a:r>
            <a:r>
              <a:rPr spc="-37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pc="-450" dirty="0">
                <a:solidFill>
                  <a:schemeClr val="tx2"/>
                </a:solidFill>
                <a:latin typeface="Trebuchet MS"/>
                <a:cs typeface="Trebuchet MS"/>
              </a:rPr>
              <a:t>u</a:t>
            </a:r>
            <a:r>
              <a:rPr spc="-30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Kontrolü</a:t>
            </a:r>
            <a:r>
              <a:rPr spc="-29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250" dirty="0">
                <a:solidFill>
                  <a:schemeClr val="tx2"/>
                </a:solidFill>
                <a:latin typeface="Trebuchet MS"/>
                <a:cs typeface="Trebuchet MS"/>
              </a:rPr>
              <a:t>Nedir?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38200" y="731643"/>
            <a:ext cx="8077200" cy="3702405"/>
          </a:xfrm>
          <a:prstGeom prst="rect">
            <a:avLst/>
          </a:prstGeom>
        </p:spPr>
        <p:txBody>
          <a:bodyPr vert="horz" wrap="square" lIns="0" tIns="313607" rIns="0" bIns="0" rtlCol="0">
            <a:spAutoFit/>
          </a:bodyPr>
          <a:lstStyle/>
          <a:p>
            <a:pPr marL="635" marR="5080">
              <a:lnSpc>
                <a:spcPct val="114999"/>
              </a:lnSpc>
              <a:spcBef>
                <a:spcPts val="100"/>
              </a:spcBef>
            </a:pPr>
            <a:r>
              <a:rPr sz="2400" spc="-35" dirty="0">
                <a:solidFill>
                  <a:srgbClr val="000000"/>
                </a:solidFill>
              </a:rPr>
              <a:t>Duygu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kontrolü,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yaşadığımız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olayların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ve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düşüncelerimizin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bizlerde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yarattığı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hisleri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kontrol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edebilmek </a:t>
            </a:r>
            <a:r>
              <a:rPr sz="2400" spc="-42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olarak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40" dirty="0" err="1">
                <a:solidFill>
                  <a:srgbClr val="000000"/>
                </a:solidFill>
              </a:rPr>
              <a:t>açıklanabilir</a:t>
            </a:r>
            <a:r>
              <a:rPr sz="2400" spc="-40" dirty="0">
                <a:solidFill>
                  <a:srgbClr val="000000"/>
                </a:solidFill>
              </a:rPr>
              <a:t>.</a:t>
            </a:r>
            <a:endParaRPr lang="tr-TR" sz="2400" spc="-40" dirty="0">
              <a:solidFill>
                <a:srgbClr val="000000"/>
              </a:solidFill>
            </a:endParaRPr>
          </a:p>
          <a:p>
            <a:pPr marL="635" marR="5080">
              <a:lnSpc>
                <a:spcPct val="114999"/>
              </a:lnSpc>
              <a:spcBef>
                <a:spcPts val="100"/>
              </a:spcBef>
            </a:pPr>
            <a:r>
              <a:rPr sz="2400" spc="-10" dirty="0" err="1">
                <a:solidFill>
                  <a:srgbClr val="000000"/>
                </a:solidFill>
              </a:rPr>
              <a:t>Bazen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duyguların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bedensel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yansımaları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çok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şiddetli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olur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ve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bu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spc="-70" dirty="0">
                <a:solidFill>
                  <a:srgbClr val="000000"/>
                </a:solidFill>
              </a:rPr>
              <a:t>bizi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kaygılandırır.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Bazen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duyguların </a:t>
            </a:r>
            <a:r>
              <a:rPr sz="2400" spc="-43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şiddeti </a:t>
            </a:r>
            <a:r>
              <a:rPr sz="2400" spc="-70" dirty="0">
                <a:solidFill>
                  <a:srgbClr val="000000"/>
                </a:solidFill>
              </a:rPr>
              <a:t>bizi </a:t>
            </a:r>
            <a:r>
              <a:rPr sz="2400" spc="-30" dirty="0">
                <a:solidFill>
                  <a:srgbClr val="000000"/>
                </a:solidFill>
              </a:rPr>
              <a:t>pek </a:t>
            </a:r>
            <a:r>
              <a:rPr sz="2400" spc="-10" dirty="0">
                <a:solidFill>
                  <a:srgbClr val="000000"/>
                </a:solidFill>
              </a:rPr>
              <a:t>de </a:t>
            </a:r>
            <a:r>
              <a:rPr sz="2400" spc="-30" dirty="0">
                <a:solidFill>
                  <a:srgbClr val="000000"/>
                </a:solidFill>
              </a:rPr>
              <a:t>yararımıza </a:t>
            </a:r>
            <a:r>
              <a:rPr sz="2400" spc="-15" dirty="0">
                <a:solidFill>
                  <a:srgbClr val="000000"/>
                </a:solidFill>
              </a:rPr>
              <a:t>olmayan </a:t>
            </a:r>
            <a:r>
              <a:rPr sz="2400" spc="-20" dirty="0">
                <a:solidFill>
                  <a:srgbClr val="000000"/>
                </a:solidFill>
              </a:rPr>
              <a:t>davranışlara </a:t>
            </a:r>
            <a:r>
              <a:rPr sz="2400" spc="-35" dirty="0">
                <a:solidFill>
                  <a:srgbClr val="000000"/>
                </a:solidFill>
              </a:rPr>
              <a:t>iter, </a:t>
            </a:r>
            <a:r>
              <a:rPr sz="2400" spc="-20" dirty="0">
                <a:solidFill>
                  <a:srgbClr val="000000"/>
                </a:solidFill>
              </a:rPr>
              <a:t>ani </a:t>
            </a:r>
            <a:r>
              <a:rPr sz="2400" spc="-30" dirty="0">
                <a:solidFill>
                  <a:srgbClr val="000000"/>
                </a:solidFill>
              </a:rPr>
              <a:t>tepkiler verir, </a:t>
            </a:r>
            <a:r>
              <a:rPr sz="2400" spc="-40" dirty="0">
                <a:solidFill>
                  <a:srgbClr val="000000"/>
                </a:solidFill>
              </a:rPr>
              <a:t>belki </a:t>
            </a:r>
            <a:r>
              <a:rPr sz="2400" spc="-50" dirty="0">
                <a:solidFill>
                  <a:srgbClr val="000000"/>
                </a:solidFill>
              </a:rPr>
              <a:t>başımızı </a:t>
            </a:r>
            <a:r>
              <a:rPr sz="2400" spc="-5" dirty="0">
                <a:solidFill>
                  <a:srgbClr val="000000"/>
                </a:solidFill>
              </a:rPr>
              <a:t>derde 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5" dirty="0">
                <a:solidFill>
                  <a:srgbClr val="000000"/>
                </a:solidFill>
              </a:rPr>
              <a:t>sokarız.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Bazen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de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duygumuzu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hiç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farketmez,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bedensel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sonuçlarıyla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karşı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karşıya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gelene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kadar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ne 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olup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45" dirty="0">
                <a:solidFill>
                  <a:srgbClr val="000000"/>
                </a:solidFill>
              </a:rPr>
              <a:t>bittiğini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anlamayız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bile.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İşte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bu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sebeplerden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-45" dirty="0">
                <a:solidFill>
                  <a:srgbClr val="000000"/>
                </a:solidFill>
              </a:rPr>
              <a:t>duygularımızı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kontrol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etmek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önemlidir.</a:t>
            </a:r>
          </a:p>
        </p:txBody>
      </p:sp>
      <p:sp>
        <p:nvSpPr>
          <p:cNvPr id="4" name="object 4"/>
          <p:cNvSpPr/>
          <p:nvPr/>
        </p:nvSpPr>
        <p:spPr>
          <a:xfrm>
            <a:off x="7671054" y="2942983"/>
            <a:ext cx="88900" cy="242570"/>
          </a:xfrm>
          <a:custGeom>
            <a:avLst/>
            <a:gdLst/>
            <a:ahLst/>
            <a:cxnLst/>
            <a:rect l="l" t="t" r="r" b="b"/>
            <a:pathLst>
              <a:path w="88900" h="242569">
                <a:moveTo>
                  <a:pt x="88392" y="0"/>
                </a:moveTo>
                <a:lnTo>
                  <a:pt x="42672" y="0"/>
                </a:lnTo>
                <a:lnTo>
                  <a:pt x="0" y="0"/>
                </a:lnTo>
                <a:lnTo>
                  <a:pt x="0" y="242303"/>
                </a:lnTo>
                <a:lnTo>
                  <a:pt x="42672" y="242303"/>
                </a:lnTo>
                <a:lnTo>
                  <a:pt x="88392" y="242303"/>
                </a:lnTo>
                <a:lnTo>
                  <a:pt x="88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E51E383-E748-4923-AA47-AA4D1C7DC80D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95685AB-954C-4C5C-924B-FD012BED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090" y="158175"/>
            <a:ext cx="44018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Duy</a:t>
            </a:r>
            <a:r>
              <a:rPr spc="-37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pc="-450" dirty="0">
                <a:solidFill>
                  <a:schemeClr val="tx2"/>
                </a:solidFill>
                <a:latin typeface="Trebuchet MS"/>
                <a:cs typeface="Trebuchet MS"/>
              </a:rPr>
              <a:t>u</a:t>
            </a:r>
            <a:r>
              <a:rPr spc="-30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Kontrolü</a:t>
            </a:r>
            <a:r>
              <a:rPr spc="-29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250" dirty="0">
                <a:solidFill>
                  <a:schemeClr val="tx2"/>
                </a:solidFill>
                <a:latin typeface="Trebuchet MS"/>
                <a:cs typeface="Trebuchet MS"/>
              </a:rPr>
              <a:t>Nedir?</a:t>
            </a:r>
          </a:p>
        </p:txBody>
      </p:sp>
      <p:sp>
        <p:nvSpPr>
          <p:cNvPr id="4" name="object 4"/>
          <p:cNvSpPr/>
          <p:nvPr/>
        </p:nvSpPr>
        <p:spPr>
          <a:xfrm>
            <a:off x="7671054" y="2942983"/>
            <a:ext cx="88900" cy="242570"/>
          </a:xfrm>
          <a:custGeom>
            <a:avLst/>
            <a:gdLst/>
            <a:ahLst/>
            <a:cxnLst/>
            <a:rect l="l" t="t" r="r" b="b"/>
            <a:pathLst>
              <a:path w="88900" h="242569">
                <a:moveTo>
                  <a:pt x="88392" y="0"/>
                </a:moveTo>
                <a:lnTo>
                  <a:pt x="42672" y="0"/>
                </a:lnTo>
                <a:lnTo>
                  <a:pt x="0" y="0"/>
                </a:lnTo>
                <a:lnTo>
                  <a:pt x="0" y="242303"/>
                </a:lnTo>
                <a:lnTo>
                  <a:pt x="42672" y="242303"/>
                </a:lnTo>
                <a:lnTo>
                  <a:pt x="88392" y="242303"/>
                </a:lnTo>
                <a:lnTo>
                  <a:pt x="88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675" y="1133214"/>
            <a:ext cx="8248650" cy="730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lang="tr-TR" sz="1400" b="1" spc="-5" dirty="0">
                <a:latin typeface="Tahoma"/>
                <a:cs typeface="Tahoma"/>
              </a:rPr>
              <a:t>	</a:t>
            </a:r>
            <a:r>
              <a:rPr sz="1400" b="1" spc="-5" dirty="0" err="1">
                <a:solidFill>
                  <a:schemeClr val="accent2"/>
                </a:solidFill>
                <a:latin typeface="Tahoma"/>
                <a:cs typeface="Tahoma"/>
              </a:rPr>
              <a:t>Duygularınız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chemeClr val="accent2"/>
                </a:solidFill>
                <a:latin typeface="Tahoma"/>
                <a:cs typeface="Tahoma"/>
              </a:rPr>
              <a:t>dengede 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olduğunda,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daha üretken, daha </a:t>
            </a:r>
            <a:r>
              <a:rPr sz="1400" b="1" spc="5" dirty="0">
                <a:solidFill>
                  <a:schemeClr val="accent2"/>
                </a:solidFill>
                <a:latin typeface="Tahoma"/>
                <a:cs typeface="Tahoma"/>
              </a:rPr>
              <a:t>yaratıcı </a:t>
            </a:r>
            <a:r>
              <a:rPr sz="1400" b="1" spc="-10" dirty="0">
                <a:solidFill>
                  <a:schemeClr val="accent2"/>
                </a:solidFill>
                <a:latin typeface="Tahoma"/>
                <a:cs typeface="Tahoma"/>
              </a:rPr>
              <a:t>ve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daha </a:t>
            </a:r>
            <a:r>
              <a:rPr sz="1400" b="1" spc="25" dirty="0">
                <a:solidFill>
                  <a:schemeClr val="accent2"/>
                </a:solidFill>
                <a:latin typeface="Tahoma"/>
                <a:cs typeface="Tahoma"/>
              </a:rPr>
              <a:t>mutlu 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olursunuz.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 Başka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bir</a:t>
            </a:r>
            <a:r>
              <a:rPr sz="1400" b="1" spc="-4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chemeClr val="accent2"/>
                </a:solidFill>
                <a:latin typeface="Tahoma"/>
                <a:cs typeface="Tahoma"/>
              </a:rPr>
              <a:t>deyişle,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duygularınızı</a:t>
            </a:r>
            <a:r>
              <a:rPr sz="1400" b="1" spc="-8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yapıcı</a:t>
            </a:r>
            <a:r>
              <a:rPr sz="1400" b="1" spc="-6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chemeClr val="accent2"/>
                </a:solidFill>
                <a:latin typeface="Tahoma"/>
                <a:cs typeface="Tahoma"/>
              </a:rPr>
              <a:t>hâle</a:t>
            </a:r>
            <a:r>
              <a:rPr sz="1400" b="1" spc="-4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getirmek,</a:t>
            </a:r>
            <a:r>
              <a:rPr sz="1400" b="1" spc="-9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chemeClr val="accent2"/>
                </a:solidFill>
                <a:latin typeface="Tahoma"/>
                <a:cs typeface="Tahoma"/>
              </a:rPr>
              <a:t>bu</a:t>
            </a:r>
            <a:r>
              <a:rPr sz="1400" b="1" spc="-3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sistemin</a:t>
            </a:r>
            <a:r>
              <a:rPr sz="1400" b="1" spc="-6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chemeClr val="accent2"/>
                </a:solidFill>
                <a:latin typeface="Tahoma"/>
                <a:cs typeface="Tahoma"/>
              </a:rPr>
              <a:t>sizin</a:t>
            </a:r>
            <a:r>
              <a:rPr sz="1400" b="1" spc="-5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aleyhinize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çalışmasına </a:t>
            </a:r>
            <a:r>
              <a:rPr sz="1400" b="1" spc="-39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chemeClr val="accent2"/>
                </a:solidFill>
                <a:latin typeface="Tahoma"/>
                <a:cs typeface="Tahoma"/>
              </a:rPr>
              <a:t>engel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olmanın</a:t>
            </a:r>
            <a:r>
              <a:rPr sz="1400" b="1" spc="-7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bir</a:t>
            </a:r>
            <a:r>
              <a:rPr sz="1400" b="1" spc="-4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chemeClr val="accent2"/>
                </a:solidFill>
                <a:latin typeface="Tahoma"/>
                <a:cs typeface="Tahoma"/>
              </a:rPr>
              <a:t>yoludur.</a:t>
            </a:r>
            <a:endParaRPr sz="14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0057" y="4331309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19" h="242570">
                <a:moveTo>
                  <a:pt x="45719" y="0"/>
                </a:moveTo>
                <a:lnTo>
                  <a:pt x="0" y="0"/>
                </a:lnTo>
                <a:lnTo>
                  <a:pt x="0" y="242315"/>
                </a:lnTo>
                <a:lnTo>
                  <a:pt x="45719" y="242315"/>
                </a:lnTo>
                <a:lnTo>
                  <a:pt x="45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E51E383-E748-4923-AA47-AA4D1C7DC80D}"/>
              </a:ext>
            </a:extLst>
          </p:cNvPr>
          <p:cNvSpPr txBox="1"/>
          <p:nvPr/>
        </p:nvSpPr>
        <p:spPr>
          <a:xfrm>
            <a:off x="-533400" y="48357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tx2"/>
                </a:solidFill>
              </a:rPr>
              <a:t>Rehberlikmerkezim.com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95685AB-954C-4C5C-924B-FD012BED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" y="4448292"/>
            <a:ext cx="583019" cy="6858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23E25D7-1C80-461E-B533-B59A17C30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1037"/>
            <a:ext cx="7912100" cy="21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1172</Words>
  <Application>Microsoft Office PowerPoint</Application>
  <PresentationFormat>Ekran Gösterisi (16:9)</PresentationFormat>
  <Paragraphs>150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DUYGU KONTROLÜ -Öğrenci Semineri-</vt:lpstr>
      <vt:lpstr>Duygu Dediğimiz  Şey Nedir?</vt:lpstr>
      <vt:lpstr>Temel Duygularımız  Nelerdir?</vt:lpstr>
      <vt:lpstr>Birincil (Temel) Duygular</vt:lpstr>
      <vt:lpstr>İkincil Duygulara Örnekler;</vt:lpstr>
      <vt:lpstr>Duygularımız Neden</vt:lpstr>
      <vt:lpstr>Duygular nasıl  oluşur?</vt:lpstr>
      <vt:lpstr>Duygu Kontrolü Nedir?</vt:lpstr>
      <vt:lpstr>Duygu Kontrolü Nedir?</vt:lpstr>
      <vt:lpstr>Duygu Kontrolü Nasıl Sağlanabilir?</vt:lpstr>
      <vt:lpstr>1. Zihin ve Bedene Odaklanmak</vt:lpstr>
      <vt:lpstr>1. Zihin ve Bedene Odaklanmak</vt:lpstr>
      <vt:lpstr>2. Duygularla Yüzleşmek</vt:lpstr>
      <vt:lpstr>3. Uzun Vadeli Gayret Göstermek</vt:lpstr>
      <vt:lpstr>3. Uzun Vadeli Gayret Göstermek</vt:lpstr>
      <vt:lpstr>PowerPoint Sunusu</vt:lpstr>
      <vt:lpstr>Farkındalık için bu adımlar sizlere yardımcı olabilir;</vt:lpstr>
      <vt:lpstr>Farkındalık için bu adımlar sizlere yardımcı olabilir;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Duygu Kontrolü Rehberlik Sunumu</dc:title>
  <dc:subject>Duygu Kontrolü Rehberlik Sunumu</dc:subject>
  <dc:creator>Rehberlik Merkezim</dc:creator>
  <cp:keywords>Duygu Kontrolü Rehberlik Sunumu</cp:keywords>
  <dc:description>Duygu Kontrolü Rehberlik Sunumu</dc:description>
  <cp:lastModifiedBy>aytekin taylan</cp:lastModifiedBy>
  <cp:revision>22</cp:revision>
  <dcterms:created xsi:type="dcterms:W3CDTF">2021-07-17T12:05:59Z</dcterms:created>
  <dcterms:modified xsi:type="dcterms:W3CDTF">2022-03-31T14:56:19Z</dcterms:modified>
  <cp:category>Duygu Kontrolü Rehberlik Sunumu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2021-07-17T00:00:00Z</vt:filetime>
  </property>
</Properties>
</file>